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Kulim Park"/>
      <p:regular r:id="rId20"/>
      <p:bold r:id="rId21"/>
      <p:italic r:id="rId22"/>
      <p:boldItalic r:id="rId23"/>
    </p:embeddedFont>
    <p:embeddedFont>
      <p:font typeface="Manrope"/>
      <p:regular r:id="rId24"/>
      <p:bold r:id="rId25"/>
    </p:embeddedFont>
    <p:embeddedFont>
      <p:font typeface="PT Sans"/>
      <p:regular r:id="rId26"/>
      <p:bold r:id="rId27"/>
      <p:italic r:id="rId28"/>
      <p:boldItalic r:id="rId29"/>
    </p:embeddedFont>
    <p:embeddedFont>
      <p:font typeface="Kulim Park SemiBold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ulimParkSemiBold-bold.fntdata"/><Relationship Id="rId30" Type="http://schemas.openxmlformats.org/officeDocument/2006/relationships/font" Target="fonts/KulimParkSemiBold-regular.fntdata"/><Relationship Id="rId33" Type="http://schemas.openxmlformats.org/officeDocument/2006/relationships/font" Target="fonts/KulimParkSemiBold-boldItalic.fntdata"/><Relationship Id="rId32" Type="http://schemas.openxmlformats.org/officeDocument/2006/relationships/font" Target="fonts/KulimParkSemiBold-italic.fntdata"/><Relationship Id="rId35" Type="http://schemas.openxmlformats.org/officeDocument/2006/relationships/font" Target="fonts/OpenSans-bold.fntdata"/><Relationship Id="rId34" Type="http://schemas.openxmlformats.org/officeDocument/2006/relationships/font" Target="fonts/OpenSans-regular.fntdata"/><Relationship Id="rId37" Type="http://schemas.openxmlformats.org/officeDocument/2006/relationships/font" Target="fonts/OpenSans-boldItalic.fntdata"/><Relationship Id="rId36" Type="http://schemas.openxmlformats.org/officeDocument/2006/relationships/font" Target="fonts/OpenSans-italic.fntdata"/><Relationship Id="rId20" Type="http://schemas.openxmlformats.org/officeDocument/2006/relationships/font" Target="fonts/KulimPark-regular.fntdata"/><Relationship Id="rId22" Type="http://schemas.openxmlformats.org/officeDocument/2006/relationships/font" Target="fonts/KulimPark-italic.fntdata"/><Relationship Id="rId21" Type="http://schemas.openxmlformats.org/officeDocument/2006/relationships/font" Target="fonts/KulimPark-bold.fntdata"/><Relationship Id="rId24" Type="http://schemas.openxmlformats.org/officeDocument/2006/relationships/font" Target="fonts/Manrope-regular.fntdata"/><Relationship Id="rId23" Type="http://schemas.openxmlformats.org/officeDocument/2006/relationships/font" Target="fonts/KulimPark-boldItalic.fntdata"/><Relationship Id="rId26" Type="http://schemas.openxmlformats.org/officeDocument/2006/relationships/font" Target="fonts/PTSans-regular.fntdata"/><Relationship Id="rId25" Type="http://schemas.openxmlformats.org/officeDocument/2006/relationships/font" Target="fonts/Manrope-bold.fntdata"/><Relationship Id="rId28" Type="http://schemas.openxmlformats.org/officeDocument/2006/relationships/font" Target="fonts/PTSans-italic.fntdata"/><Relationship Id="rId27" Type="http://schemas.openxmlformats.org/officeDocument/2006/relationships/font" Target="fonts/PTSans-bold.fntdata"/><Relationship Id="rId29" Type="http://schemas.openxmlformats.org/officeDocument/2006/relationships/font" Target="fonts/PT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gif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4ec9efb7f3_0_4:notes"/>
          <p:cNvSpPr txBox="1"/>
          <p:nvPr>
            <p:ph idx="1" type="body"/>
          </p:nvPr>
        </p:nvSpPr>
        <p:spPr>
          <a:xfrm>
            <a:off x="685800" y="434398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Here we see two new concepts, smart contracts and sharding-based blockchain.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JENGA focus on orchestrating logic storage, state storage and execution layer differently from the other benchmark systems to handle efficiently the processing of smart contracts on sharding-based blockchain.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6" name="Google Shape;556;g24ec9efb7f3_0_4:notes"/>
          <p:cNvSpPr/>
          <p:nvPr>
            <p:ph idx="2" type="sldImg"/>
          </p:nvPr>
        </p:nvSpPr>
        <p:spPr>
          <a:xfrm>
            <a:off x="87594" y="685507"/>
            <a:ext cx="668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4f07f6d0d0_0_3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7" name="Google Shape;697;g24f07f6d0d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98" name="Google Shape;698;g24f07f6d0d0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4f07f6d0d0_0_51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2" name="Google Shape;712;g24f07f6d0d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713" name="Google Shape;713;g24f07f6d0d0_0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4f07f6d0d0_0_15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2" name="Google Shape;722;g24f07f6d0d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723" name="Google Shape;723;g24f07f6d0d0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4ed3b24df9_6_7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8" name="Google Shape;738;g24ed3b24df9_6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User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Homepage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Manage Pages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Special details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39" name="Google Shape;739;g24ed3b24df9_6_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c4c4e2a024_0_18:notes"/>
          <p:cNvSpPr txBox="1"/>
          <p:nvPr>
            <p:ph idx="1" type="body"/>
          </p:nvPr>
        </p:nvSpPr>
        <p:spPr>
          <a:xfrm>
            <a:off x="685800" y="434398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smart contracts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sharding based blockchain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48" name="Google Shape;748;g1c4c4e2a024_0_18:notes"/>
          <p:cNvSpPr/>
          <p:nvPr>
            <p:ph idx="2" type="sldImg"/>
          </p:nvPr>
        </p:nvSpPr>
        <p:spPr>
          <a:xfrm>
            <a:off x="87594" y="685507"/>
            <a:ext cx="668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4ec9efb7f3_0_2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24ec9efb7f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3" name="Google Shape;573;g24ec9efb7f3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4ed3b24df9_6_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24ed3b24df9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"/>
              <a:t>Agile organisation : weekly meetings, notes taken, standup meeting, goals achieved, continuous development, etc bullshit that our organisation was perfect</a:t>
            </a:r>
            <a:endParaRPr/>
          </a:p>
        </p:txBody>
      </p:sp>
      <p:sp>
        <p:nvSpPr>
          <p:cNvPr id="592" name="Google Shape;592;g24ed3b24df9_6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4ec9efb7f3_0_11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24ec9efb7f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Streamlines business processes, increasing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efficiency and profitability</a:t>
            </a:r>
            <a:endParaRPr/>
          </a:p>
        </p:txBody>
      </p:sp>
      <p:sp>
        <p:nvSpPr>
          <p:cNvPr id="609" name="Google Shape;609;g24ec9efb7f3_0_1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4ed3b24df9_6_27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4ed3b24df9_6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To authenticate the user must provide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password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password is mixed with a 10 characters salt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Therefore there is no clear password saved in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database, this allows to increase the safety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br>
              <a:rPr lang="it"/>
            </a:br>
            <a:r>
              <a:rPr lang="it"/>
              <a:t>FILTER:</a:t>
            </a:r>
            <a:br>
              <a:rPr lang="it"/>
            </a:br>
            <a:r>
              <a:rPr lang="it"/>
              <a:t>When the user login a session is created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session is used by the application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filters to validate the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 to the protected pages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There are different filters, each for every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possible user role in the web application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6" name="Google Shape;626;g24ed3b24df9_6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4ed3b24df9_6_4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g24ed3b24df9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Streamlines business processes, increasing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efficiency and profitability</a:t>
            </a:r>
            <a:endParaRPr/>
          </a:p>
        </p:txBody>
      </p:sp>
      <p:sp>
        <p:nvSpPr>
          <p:cNvPr id="643" name="Google Shape;643;g24ed3b24df9_6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4ed3b24df9_6_6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g24ed3b24df9_6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54" name="Google Shape;654;g24ed3b24df9_6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4f07f6d0d0_0_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9" name="Google Shape;669;g24f07f6d0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70" name="Google Shape;670;g24f07f6d0d0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4f07f6d0d0_0_67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4f07f6d0d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contains the logo and the title of the project, together with the Login and Sign in buttons. The logo also operate as homepage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Once the user has logged in, it appears a personalized welcome message together with a Logout button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header also contains the navigation bar, which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accessible only after the user's login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r>
              <a:rPr lang="it"/>
              <a:t>NAVBAR:The navigation bar is set to be right at the bottom of the header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 The navbar is personalized for each kind of user's role, showing different links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The mobile version is provided with a button, that enable the user 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show/hide the navigation bar at will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it"/>
            </a:br>
            <a:endParaRPr/>
          </a:p>
        </p:txBody>
      </p:sp>
      <p:sp>
        <p:nvSpPr>
          <p:cNvPr id="687" name="Google Shape;687;g24f07f6d0d0_0_6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 rot="-649785">
            <a:off x="6475477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1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1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1248600" y="1528200"/>
            <a:ext cx="66468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1248450" y="3114175"/>
            <a:ext cx="6646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0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 flipH="1" rot="-514371">
            <a:off x="4546199" y="581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rot="10800000">
            <a:off x="6590028" y="-183052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 rot="1051413">
            <a:off x="5372927" y="-597860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 rot="6697654">
            <a:off x="-3373442" y="-4867145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3"/>
          <p:cNvSpPr/>
          <p:nvPr/>
        </p:nvSpPr>
        <p:spPr>
          <a:xfrm flipH="1" rot="9986681">
            <a:off x="-4180552" y="10430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3"/>
          <p:cNvSpPr txBox="1"/>
          <p:nvPr>
            <p:ph type="title"/>
          </p:nvPr>
        </p:nvSpPr>
        <p:spPr>
          <a:xfrm>
            <a:off x="3394963" y="159692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8" name="Google Shape;108;p13"/>
          <p:cNvSpPr txBox="1"/>
          <p:nvPr>
            <p:ph hasCustomPrompt="1" idx="2" type="title"/>
          </p:nvPr>
        </p:nvSpPr>
        <p:spPr>
          <a:xfrm>
            <a:off x="1893438" y="16776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idx="1" type="subTitle"/>
          </p:nvPr>
        </p:nvSpPr>
        <p:spPr>
          <a:xfrm>
            <a:off x="3394963" y="324648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0" name="Google Shape;110;p13"/>
          <p:cNvSpPr/>
          <p:nvPr/>
        </p:nvSpPr>
        <p:spPr>
          <a:xfrm flipH="1" rot="10800000">
            <a:off x="779327" y="3478782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 txBox="1"/>
          <p:nvPr>
            <p:ph type="title"/>
          </p:nvPr>
        </p:nvSpPr>
        <p:spPr>
          <a:xfrm>
            <a:off x="1549950" y="1929275"/>
            <a:ext cx="60441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8" name="Google Shape;118;p14"/>
          <p:cNvSpPr txBox="1"/>
          <p:nvPr>
            <p:ph hasCustomPrompt="1" idx="2" type="title"/>
          </p:nvPr>
        </p:nvSpPr>
        <p:spPr>
          <a:xfrm>
            <a:off x="38229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" name="Google Shape;119;p14"/>
          <p:cNvSpPr txBox="1"/>
          <p:nvPr>
            <p:ph idx="1" type="subTitle"/>
          </p:nvPr>
        </p:nvSpPr>
        <p:spPr>
          <a:xfrm>
            <a:off x="2414570" y="35788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0" name="Google Shape;120;p14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5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 txBox="1"/>
          <p:nvPr>
            <p:ph type="title"/>
          </p:nvPr>
        </p:nvSpPr>
        <p:spPr>
          <a:xfrm>
            <a:off x="1309450" y="2081675"/>
            <a:ext cx="43149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8" name="Google Shape;128;p15"/>
          <p:cNvSpPr txBox="1"/>
          <p:nvPr>
            <p:ph hasCustomPrompt="1" idx="2" type="title"/>
          </p:nvPr>
        </p:nvSpPr>
        <p:spPr>
          <a:xfrm>
            <a:off x="6066050" y="69188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" name="Google Shape;129;p15"/>
          <p:cNvSpPr txBox="1"/>
          <p:nvPr>
            <p:ph idx="1" type="subTitle"/>
          </p:nvPr>
        </p:nvSpPr>
        <p:spPr>
          <a:xfrm>
            <a:off x="1309450" y="37312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0" name="Google Shape;130;p1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1118566" y="1549193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flipH="1">
            <a:off x="4816263" y="1549200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 flipH="1">
            <a:off x="6912085" y="1489537"/>
            <a:ext cx="1162249" cy="1032817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3050700" y="1519363"/>
            <a:ext cx="1095097" cy="97314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 txBox="1"/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3" name="Google Shape;143;p16"/>
          <p:cNvSpPr txBox="1"/>
          <p:nvPr>
            <p:ph idx="1" type="subTitle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hasCustomPrompt="1" idx="2" type="title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6"/>
          <p:cNvSpPr txBox="1"/>
          <p:nvPr>
            <p:ph idx="3" type="title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6" name="Google Shape;146;p16"/>
          <p:cNvSpPr txBox="1"/>
          <p:nvPr>
            <p:ph idx="4" type="subTitle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" name="Google Shape;147;p16"/>
          <p:cNvSpPr txBox="1"/>
          <p:nvPr>
            <p:ph idx="5" type="title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8" name="Google Shape;148;p16"/>
          <p:cNvSpPr txBox="1"/>
          <p:nvPr>
            <p:ph idx="6" type="subTitle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16"/>
          <p:cNvSpPr txBox="1"/>
          <p:nvPr>
            <p:ph idx="7" type="title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" name="Google Shape;150;p16"/>
          <p:cNvSpPr txBox="1"/>
          <p:nvPr>
            <p:ph idx="8" type="subTitle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1" name="Google Shape;151;p16"/>
          <p:cNvSpPr txBox="1"/>
          <p:nvPr>
            <p:ph hasCustomPrompt="1" idx="9" type="title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/>
          <p:nvPr>
            <p:ph hasCustomPrompt="1" idx="13" type="title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6"/>
          <p:cNvSpPr txBox="1"/>
          <p:nvPr>
            <p:ph hasCustomPrompt="1" idx="14" type="title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4" name="Google Shape;154;p16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7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/>
          <p:nvPr/>
        </p:nvSpPr>
        <p:spPr>
          <a:xfrm rot="-9339447">
            <a:off x="7118442" y="32165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 flipH="1" rot="10285603">
            <a:off x="-6088365" y="-16178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 flipH="1" rot="-649785">
            <a:off x="-1251909" y="-48720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 flipH="1" rot="-813319">
            <a:off x="7653159" y="-35663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 flipH="1" rot="-9989847">
            <a:off x="-4910832" y="2960605"/>
            <a:ext cx="7826215" cy="287790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 flipH="1" rot="-323977">
            <a:off x="6050295" y="-977077"/>
            <a:ext cx="7826148" cy="287787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 txBox="1"/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" name="Google Shape;163;p17"/>
          <p:cNvSpPr txBox="1"/>
          <p:nvPr>
            <p:ph idx="1" type="subTitle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4" name="Google Shape;164;p17"/>
          <p:cNvSpPr txBox="1"/>
          <p:nvPr>
            <p:ph hasCustomPrompt="1" idx="2" type="title"/>
          </p:nvPr>
        </p:nvSpPr>
        <p:spPr>
          <a:xfrm>
            <a:off x="845800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7"/>
          <p:cNvSpPr txBox="1"/>
          <p:nvPr>
            <p:ph idx="3" type="title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6" name="Google Shape;166;p17"/>
          <p:cNvSpPr txBox="1"/>
          <p:nvPr>
            <p:ph idx="4" type="subTitle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" name="Google Shape;167;p17"/>
          <p:cNvSpPr txBox="1"/>
          <p:nvPr>
            <p:ph idx="5" type="title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" name="Google Shape;168;p17"/>
          <p:cNvSpPr txBox="1"/>
          <p:nvPr>
            <p:ph idx="6" type="subTitle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7" type="title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0" name="Google Shape;170;p17"/>
          <p:cNvSpPr txBox="1"/>
          <p:nvPr>
            <p:ph idx="8" type="subTitle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1" name="Google Shape;171;p17"/>
          <p:cNvSpPr txBox="1"/>
          <p:nvPr>
            <p:ph hasCustomPrompt="1" idx="9" type="title"/>
          </p:nvPr>
        </p:nvSpPr>
        <p:spPr>
          <a:xfrm>
            <a:off x="8457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2" name="Google Shape;172;p17"/>
          <p:cNvSpPr txBox="1"/>
          <p:nvPr>
            <p:ph hasCustomPrompt="1" idx="13" type="title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3" name="Google Shape;173;p17"/>
          <p:cNvSpPr txBox="1"/>
          <p:nvPr>
            <p:ph hasCustomPrompt="1" idx="14" type="title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4" name="Google Shape;174;p17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23300" y="3402013"/>
            <a:ext cx="3848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3350" y="822500"/>
            <a:ext cx="4902000" cy="20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32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 flipH="1" rot="-7269862">
            <a:off x="1986429" y="-4605738"/>
            <a:ext cx="7471639" cy="47717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 rot="-10558870">
            <a:off x="5522782" y="-185325"/>
            <a:ext cx="6402110" cy="568915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 rot="6189239">
            <a:off x="4325710" y="1085979"/>
            <a:ext cx="7825966" cy="2877809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 rot="514371">
            <a:off x="-5180633" y="-979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 rot="2141143">
            <a:off x="-1290068" y="-2916503"/>
            <a:ext cx="5766686" cy="368291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 rot="10800000">
            <a:off x="-126965" y="3402013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 rot="-7948588">
            <a:off x="-5205140" y="1519073"/>
            <a:ext cx="8200910" cy="301568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 txBox="1"/>
          <p:nvPr>
            <p:ph type="title"/>
          </p:nvPr>
        </p:nvSpPr>
        <p:spPr>
          <a:xfrm>
            <a:off x="2064826" y="3261285"/>
            <a:ext cx="5014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7" name="Google Shape;187;p19"/>
          <p:cNvSpPr txBox="1"/>
          <p:nvPr>
            <p:ph idx="1" type="subTitle"/>
          </p:nvPr>
        </p:nvSpPr>
        <p:spPr>
          <a:xfrm>
            <a:off x="1378650" y="1348062"/>
            <a:ext cx="6386700" cy="141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 rot="-3394465">
            <a:off x="-3638445" y="46118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flipH="1">
            <a:off x="-5015862" y="-4052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/>
          <p:nvPr/>
        </p:nvSpPr>
        <p:spPr>
          <a:xfrm flipH="1" rot="-3052073">
            <a:off x="-4888312" y="1110880"/>
            <a:ext cx="7826119" cy="287786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 rot="649760">
            <a:off x="-4262669" y="1892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 flipH="1" rot="-813319">
            <a:off x="4754300" y="-2305086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/>
          <p:nvPr/>
        </p:nvSpPr>
        <p:spPr>
          <a:xfrm flipH="1" rot="10285603">
            <a:off x="4790126" y="3666917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 flipH="1" rot="4726292">
            <a:off x="5414633" y="2626082"/>
            <a:ext cx="7826019" cy="287782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3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5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"/>
          <p:cNvSpPr txBox="1"/>
          <p:nvPr>
            <p:ph type="title"/>
          </p:nvPr>
        </p:nvSpPr>
        <p:spPr>
          <a:xfrm>
            <a:off x="1749775" y="1339400"/>
            <a:ext cx="5644500" cy="15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1" type="subTitle"/>
          </p:nvPr>
        </p:nvSpPr>
        <p:spPr>
          <a:xfrm>
            <a:off x="2153800" y="2874400"/>
            <a:ext cx="48369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 flipH="1" rot="4102360">
            <a:off x="-2758583" y="412968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 rot="813319">
            <a:off x="-431355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4"/>
          <p:cNvSpPr txBox="1"/>
          <p:nvPr>
            <p:ph idx="1" type="subTitle"/>
          </p:nvPr>
        </p:nvSpPr>
        <p:spPr>
          <a:xfrm>
            <a:off x="723300" y="3021075"/>
            <a:ext cx="3394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1" name="Google Shape;221;p24"/>
          <p:cNvSpPr txBox="1"/>
          <p:nvPr>
            <p:ph type="title"/>
          </p:nvPr>
        </p:nvSpPr>
        <p:spPr>
          <a:xfrm flipH="1">
            <a:off x="719825" y="986925"/>
            <a:ext cx="2888400" cy="19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/>
          <p:cNvSpPr txBox="1"/>
          <p:nvPr>
            <p:ph idx="1" type="subTitle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8" name="Google Shape;228;p25"/>
          <p:cNvSpPr txBox="1"/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25"/>
          <p:cNvSpPr/>
          <p:nvPr/>
        </p:nvSpPr>
        <p:spPr>
          <a:xfrm flipH="1" rot="-649760">
            <a:off x="-3395808" y="45146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8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 rot="-3394465">
            <a:off x="-4398774" y="421144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6"/>
          <p:cNvSpPr/>
          <p:nvPr/>
        </p:nvSpPr>
        <p:spPr>
          <a:xfrm flipH="1">
            <a:off x="-5015841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/>
          <p:nvPr/>
        </p:nvSpPr>
        <p:spPr>
          <a:xfrm flipH="1" rot="-3952094">
            <a:off x="-4776410" y="665034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6"/>
          <p:cNvSpPr/>
          <p:nvPr/>
        </p:nvSpPr>
        <p:spPr>
          <a:xfrm rot="649760">
            <a:off x="-4213998" y="535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6"/>
          <p:cNvSpPr/>
          <p:nvPr/>
        </p:nvSpPr>
        <p:spPr>
          <a:xfrm flipH="1" rot="-813319">
            <a:off x="4527346" y="-34147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6"/>
          <p:cNvSpPr/>
          <p:nvPr/>
        </p:nvSpPr>
        <p:spPr>
          <a:xfrm flipH="1" rot="10285603">
            <a:off x="4806347" y="33637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 flipH="1" rot="5626330">
            <a:off x="3918525" y="675664"/>
            <a:ext cx="7826010" cy="287782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1514900" y="1868725"/>
            <a:ext cx="3850500" cy="23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239" name="Google Shape;239;p26"/>
          <p:cNvSpPr txBox="1"/>
          <p:nvPr>
            <p:ph type="title"/>
          </p:nvPr>
        </p:nvSpPr>
        <p:spPr>
          <a:xfrm>
            <a:off x="1514900" y="922175"/>
            <a:ext cx="48123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3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 rot="7585667">
            <a:off x="-5466599" y="794591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 rot="-5902333">
            <a:off x="3975367" y="2957142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7"/>
          <p:cNvSpPr/>
          <p:nvPr/>
        </p:nvSpPr>
        <p:spPr>
          <a:xfrm flipH="1" rot="-2613329">
            <a:off x="5160201" y="-3949042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7"/>
          <p:cNvSpPr/>
          <p:nvPr/>
        </p:nvSpPr>
        <p:spPr>
          <a:xfrm flipH="1" rot="-2700000">
            <a:off x="-4428810" y="-2266646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7"/>
          <p:cNvSpPr txBox="1"/>
          <p:nvPr>
            <p:ph idx="1" type="subTitle"/>
          </p:nvPr>
        </p:nvSpPr>
        <p:spPr>
          <a:xfrm>
            <a:off x="4959025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6" name="Google Shape;246;p27"/>
          <p:cNvSpPr txBox="1"/>
          <p:nvPr>
            <p:ph type="title"/>
          </p:nvPr>
        </p:nvSpPr>
        <p:spPr>
          <a:xfrm flipH="1">
            <a:off x="4955550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7" name="Google Shape;247;p27"/>
          <p:cNvSpPr/>
          <p:nvPr/>
        </p:nvSpPr>
        <p:spPr>
          <a:xfrm rot="-1150203">
            <a:off x="7474328" y="896864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idx="1" type="subTitle"/>
          </p:nvPr>
        </p:nvSpPr>
        <p:spPr>
          <a:xfrm>
            <a:off x="4349577" y="2925675"/>
            <a:ext cx="4081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0" name="Google Shape;250;p28"/>
          <p:cNvSpPr txBox="1"/>
          <p:nvPr>
            <p:ph type="title"/>
          </p:nvPr>
        </p:nvSpPr>
        <p:spPr>
          <a:xfrm flipH="1">
            <a:off x="4349575" y="1266675"/>
            <a:ext cx="4081200" cy="154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1" name="Google Shape;251;p28"/>
          <p:cNvSpPr/>
          <p:nvPr/>
        </p:nvSpPr>
        <p:spPr>
          <a:xfrm flipH="1" rot="4102360">
            <a:off x="4431017" y="3716310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8"/>
          <p:cNvSpPr/>
          <p:nvPr/>
        </p:nvSpPr>
        <p:spPr>
          <a:xfrm rot="813319">
            <a:off x="4927123" y="-25796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8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/>
          <p:nvPr/>
        </p:nvSpPr>
        <p:spPr>
          <a:xfrm rot="3214333">
            <a:off x="-5499024" y="-2387504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/>
          <p:nvPr/>
        </p:nvSpPr>
        <p:spPr>
          <a:xfrm flipH="1" rot="-4897667">
            <a:off x="4234767" y="-2245089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9"/>
          <p:cNvSpPr/>
          <p:nvPr/>
        </p:nvSpPr>
        <p:spPr>
          <a:xfrm rot="-8186671">
            <a:off x="3376801" y="4110400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/>
          <p:nvPr/>
        </p:nvSpPr>
        <p:spPr>
          <a:xfrm rot="-8100000">
            <a:off x="-4461235" y="1326447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9"/>
          <p:cNvSpPr txBox="1"/>
          <p:nvPr>
            <p:ph idx="1" type="subTitle"/>
          </p:nvPr>
        </p:nvSpPr>
        <p:spPr>
          <a:xfrm>
            <a:off x="15369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9" name="Google Shape;259;p29"/>
          <p:cNvSpPr/>
          <p:nvPr/>
        </p:nvSpPr>
        <p:spPr>
          <a:xfrm flipH="1" rot="-9649797">
            <a:off x="6371853" y="4455308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9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38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0"/>
          <p:cNvSpPr/>
          <p:nvPr/>
        </p:nvSpPr>
        <p:spPr>
          <a:xfrm rot="3952094">
            <a:off x="468168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0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0"/>
          <p:cNvSpPr/>
          <p:nvPr/>
        </p:nvSpPr>
        <p:spPr>
          <a:xfrm rot="-7426355">
            <a:off x="-466609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0" name="Google Shape;270;p30"/>
          <p:cNvSpPr txBox="1"/>
          <p:nvPr>
            <p:ph idx="1" type="body"/>
          </p:nvPr>
        </p:nvSpPr>
        <p:spPr>
          <a:xfrm>
            <a:off x="1545450" y="1330100"/>
            <a:ext cx="6053100" cy="3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 flipH="1" rot="-1460553">
            <a:off x="6702382" y="-661835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/>
          <p:nvPr/>
        </p:nvSpPr>
        <p:spPr>
          <a:xfrm flipH="1" rot="-859945">
            <a:off x="5665328" y="309646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/>
          <p:nvPr/>
        </p:nvSpPr>
        <p:spPr>
          <a:xfrm flipH="1" rot="1478505">
            <a:off x="1794833" y="-211178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 txBox="1"/>
          <p:nvPr>
            <p:ph type="title"/>
          </p:nvPr>
        </p:nvSpPr>
        <p:spPr>
          <a:xfrm>
            <a:off x="1699900" y="2520537"/>
            <a:ext cx="27369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9" name="Google Shape;279;p31"/>
          <p:cNvSpPr txBox="1"/>
          <p:nvPr>
            <p:ph idx="1" type="subTitle"/>
          </p:nvPr>
        </p:nvSpPr>
        <p:spPr>
          <a:xfrm>
            <a:off x="1699975" y="3065348"/>
            <a:ext cx="2736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0" name="Google Shape;280;p31"/>
          <p:cNvSpPr txBox="1"/>
          <p:nvPr>
            <p:ph idx="2" type="title"/>
          </p:nvPr>
        </p:nvSpPr>
        <p:spPr>
          <a:xfrm>
            <a:off x="4707338" y="2520537"/>
            <a:ext cx="2736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1" name="Google Shape;281;p31"/>
          <p:cNvSpPr txBox="1"/>
          <p:nvPr>
            <p:ph idx="3" type="subTitle"/>
          </p:nvPr>
        </p:nvSpPr>
        <p:spPr>
          <a:xfrm>
            <a:off x="4707501" y="3065348"/>
            <a:ext cx="2736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2" name="Google Shape;282;p31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" name="Google Shape;285;p32"/>
          <p:cNvSpPr txBox="1"/>
          <p:nvPr>
            <p:ph idx="2" type="title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6" name="Google Shape;286;p32"/>
          <p:cNvSpPr txBox="1"/>
          <p:nvPr>
            <p:ph idx="1" type="subTitle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7" name="Google Shape;287;p32"/>
          <p:cNvSpPr txBox="1"/>
          <p:nvPr>
            <p:ph idx="3" type="title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8" name="Google Shape;288;p32"/>
          <p:cNvSpPr txBox="1"/>
          <p:nvPr>
            <p:ph idx="4" type="subTitle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9" name="Google Shape;289;p32"/>
          <p:cNvSpPr/>
          <p:nvPr/>
        </p:nvSpPr>
        <p:spPr>
          <a:xfrm flipH="1" rot="-813319">
            <a:off x="7030742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/>
          <p:nvPr/>
        </p:nvSpPr>
        <p:spPr>
          <a:xfrm rot="-9940055">
            <a:off x="6313853" y="-224555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/>
          <p:nvPr/>
        </p:nvSpPr>
        <p:spPr>
          <a:xfrm flipH="1" rot="10800000">
            <a:off x="-4512131" y="0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3"/>
          <p:cNvSpPr/>
          <p:nvPr/>
        </p:nvSpPr>
        <p:spPr>
          <a:xfrm rot="405705">
            <a:off x="6781192" y="537430"/>
            <a:ext cx="7309974" cy="6849668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3"/>
          <p:cNvSpPr/>
          <p:nvPr/>
        </p:nvSpPr>
        <p:spPr>
          <a:xfrm rot="10221505">
            <a:off x="2162666" y="4072255"/>
            <a:ext cx="7826058" cy="2877843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3"/>
          <p:cNvSpPr/>
          <p:nvPr/>
        </p:nvSpPr>
        <p:spPr>
          <a:xfrm rot="1275851">
            <a:off x="-7113372" y="1815710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3"/>
          <p:cNvSpPr/>
          <p:nvPr/>
        </p:nvSpPr>
        <p:spPr>
          <a:xfrm flipH="1" rot="-1244159">
            <a:off x="-7039848" y="-79298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3"/>
          <p:cNvSpPr txBox="1"/>
          <p:nvPr>
            <p:ph type="title"/>
          </p:nvPr>
        </p:nvSpPr>
        <p:spPr>
          <a:xfrm>
            <a:off x="2014775" y="1710525"/>
            <a:ext cx="51141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33"/>
          <p:cNvSpPr txBox="1"/>
          <p:nvPr>
            <p:ph idx="1" type="subTitle"/>
          </p:nvPr>
        </p:nvSpPr>
        <p:spPr>
          <a:xfrm>
            <a:off x="2014925" y="2255348"/>
            <a:ext cx="51141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9" name="Google Shape;299;p33"/>
          <p:cNvSpPr txBox="1"/>
          <p:nvPr>
            <p:ph idx="2" type="title"/>
          </p:nvPr>
        </p:nvSpPr>
        <p:spPr>
          <a:xfrm>
            <a:off x="2014780" y="3258850"/>
            <a:ext cx="51138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33"/>
          <p:cNvSpPr txBox="1"/>
          <p:nvPr>
            <p:ph idx="3" type="subTitle"/>
          </p:nvPr>
        </p:nvSpPr>
        <p:spPr>
          <a:xfrm>
            <a:off x="2015075" y="3803672"/>
            <a:ext cx="5113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1" name="Google Shape;301;p33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4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4"/>
          <p:cNvSpPr/>
          <p:nvPr/>
        </p:nvSpPr>
        <p:spPr>
          <a:xfrm rot="9405665">
            <a:off x="-4880740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4"/>
          <p:cNvSpPr/>
          <p:nvPr/>
        </p:nvSpPr>
        <p:spPr>
          <a:xfrm flipH="1" rot="9555841">
            <a:off x="780170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4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0" name="Google Shape;310;p34"/>
          <p:cNvSpPr txBox="1"/>
          <p:nvPr>
            <p:ph idx="2" type="title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1" name="Google Shape;311;p34"/>
          <p:cNvSpPr txBox="1"/>
          <p:nvPr>
            <p:ph idx="1" type="subTitle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12" name="Google Shape;312;p34"/>
          <p:cNvSpPr txBox="1"/>
          <p:nvPr>
            <p:ph idx="3" type="title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3" name="Google Shape;313;p34"/>
          <p:cNvSpPr txBox="1"/>
          <p:nvPr>
            <p:ph idx="4" type="subTitle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14" name="Google Shape;314;p34"/>
          <p:cNvSpPr txBox="1"/>
          <p:nvPr>
            <p:ph idx="5" type="title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5" name="Google Shape;315;p34"/>
          <p:cNvSpPr txBox="1"/>
          <p:nvPr>
            <p:ph idx="6" type="subTitle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/>
          <p:nvPr/>
        </p:nvSpPr>
        <p:spPr>
          <a:xfrm flipH="1" rot="10285629">
            <a:off x="-7063092" y="-236754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5"/>
          <p:cNvSpPr/>
          <p:nvPr/>
        </p:nvSpPr>
        <p:spPr>
          <a:xfrm>
            <a:off x="-4432130" y="168593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5"/>
          <p:cNvSpPr/>
          <p:nvPr/>
        </p:nvSpPr>
        <p:spPr>
          <a:xfrm flipH="1" rot="-2839443">
            <a:off x="2550622" y="32526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5"/>
          <p:cNvSpPr/>
          <p:nvPr/>
        </p:nvSpPr>
        <p:spPr>
          <a:xfrm flipH="1" rot="-10305679">
            <a:off x="6458116" y="67162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5"/>
          <p:cNvSpPr/>
          <p:nvPr/>
        </p:nvSpPr>
        <p:spPr>
          <a:xfrm flipH="1" rot="1478505">
            <a:off x="3777012" y="-1076247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5"/>
          <p:cNvSpPr/>
          <p:nvPr/>
        </p:nvSpPr>
        <p:spPr>
          <a:xfrm rot="-9555841">
            <a:off x="-6505500" y="24943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5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35"/>
          <p:cNvSpPr txBox="1"/>
          <p:nvPr>
            <p:ph idx="2" type="title"/>
          </p:nvPr>
        </p:nvSpPr>
        <p:spPr>
          <a:xfrm>
            <a:off x="1164025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5" name="Google Shape;325;p35"/>
          <p:cNvSpPr txBox="1"/>
          <p:nvPr>
            <p:ph idx="1" type="subTitle"/>
          </p:nvPr>
        </p:nvSpPr>
        <p:spPr>
          <a:xfrm>
            <a:off x="116407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6" name="Google Shape;326;p35"/>
          <p:cNvSpPr txBox="1"/>
          <p:nvPr>
            <p:ph idx="3" type="title"/>
          </p:nvPr>
        </p:nvSpPr>
        <p:spPr>
          <a:xfrm>
            <a:off x="3549063" y="2379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" name="Google Shape;327;p35"/>
          <p:cNvSpPr txBox="1"/>
          <p:nvPr>
            <p:ph idx="4" type="subTitle"/>
          </p:nvPr>
        </p:nvSpPr>
        <p:spPr>
          <a:xfrm>
            <a:off x="3549150" y="2913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8" name="Google Shape;328;p35"/>
          <p:cNvSpPr txBox="1"/>
          <p:nvPr>
            <p:ph idx="5" type="title"/>
          </p:nvPr>
        </p:nvSpPr>
        <p:spPr>
          <a:xfrm>
            <a:off x="5934100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9" name="Google Shape;329;p35"/>
          <p:cNvSpPr txBox="1"/>
          <p:nvPr>
            <p:ph idx="6" type="subTitle"/>
          </p:nvPr>
        </p:nvSpPr>
        <p:spPr>
          <a:xfrm>
            <a:off x="593422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4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/>
          <p:nvPr>
            <p:ph type="title"/>
          </p:nvPr>
        </p:nvSpPr>
        <p:spPr>
          <a:xfrm>
            <a:off x="2077025" y="15183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2" name="Google Shape;332;p36"/>
          <p:cNvSpPr txBox="1"/>
          <p:nvPr>
            <p:ph idx="1" type="subTitle"/>
          </p:nvPr>
        </p:nvSpPr>
        <p:spPr>
          <a:xfrm>
            <a:off x="2077175" y="2063201"/>
            <a:ext cx="5909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3" name="Google Shape;333;p36"/>
          <p:cNvSpPr txBox="1"/>
          <p:nvPr>
            <p:ph idx="2" type="title"/>
          </p:nvPr>
        </p:nvSpPr>
        <p:spPr>
          <a:xfrm>
            <a:off x="2077027" y="257712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4" name="Google Shape;334;p36"/>
          <p:cNvSpPr txBox="1"/>
          <p:nvPr>
            <p:ph idx="3" type="subTitle"/>
          </p:nvPr>
        </p:nvSpPr>
        <p:spPr>
          <a:xfrm>
            <a:off x="2077350" y="312195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5" name="Google Shape;335;p36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6" name="Google Shape;336;p36"/>
          <p:cNvSpPr/>
          <p:nvPr/>
        </p:nvSpPr>
        <p:spPr>
          <a:xfrm flipH="1" rot="10285629">
            <a:off x="-6531342" y="-212179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6"/>
          <p:cNvSpPr/>
          <p:nvPr/>
        </p:nvSpPr>
        <p:spPr>
          <a:xfrm>
            <a:off x="-4516430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6"/>
          <p:cNvSpPr/>
          <p:nvPr/>
        </p:nvSpPr>
        <p:spPr>
          <a:xfrm flipH="1" rot="-2839443">
            <a:off x="877472" y="32202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6"/>
          <p:cNvSpPr/>
          <p:nvPr/>
        </p:nvSpPr>
        <p:spPr>
          <a:xfrm flipH="1" rot="-10305679">
            <a:off x="6411091" y="30197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"/>
          <p:cNvSpPr/>
          <p:nvPr/>
        </p:nvSpPr>
        <p:spPr>
          <a:xfrm flipH="1" rot="3278516">
            <a:off x="4649136" y="-366101"/>
            <a:ext cx="7826271" cy="287792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6"/>
          <p:cNvSpPr/>
          <p:nvPr/>
        </p:nvSpPr>
        <p:spPr>
          <a:xfrm rot="-9555841">
            <a:off x="-6466450" y="2570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6"/>
          <p:cNvSpPr txBox="1"/>
          <p:nvPr>
            <p:ph idx="5" type="title"/>
          </p:nvPr>
        </p:nvSpPr>
        <p:spPr>
          <a:xfrm>
            <a:off x="2077027" y="36358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3" name="Google Shape;343;p36"/>
          <p:cNvSpPr txBox="1"/>
          <p:nvPr>
            <p:ph idx="6" type="subTitle"/>
          </p:nvPr>
        </p:nvSpPr>
        <p:spPr>
          <a:xfrm>
            <a:off x="2077350" y="418070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7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7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7"/>
          <p:cNvSpPr txBox="1"/>
          <p:nvPr>
            <p:ph type="title"/>
          </p:nvPr>
        </p:nvSpPr>
        <p:spPr>
          <a:xfrm>
            <a:off x="5664001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" name="Google Shape;351;p37"/>
          <p:cNvSpPr txBox="1"/>
          <p:nvPr>
            <p:ph idx="1" type="subTitle"/>
          </p:nvPr>
        </p:nvSpPr>
        <p:spPr>
          <a:xfrm>
            <a:off x="566405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2" name="Google Shape;352;p37"/>
          <p:cNvSpPr txBox="1"/>
          <p:nvPr>
            <p:ph idx="2" type="title"/>
          </p:nvPr>
        </p:nvSpPr>
        <p:spPr>
          <a:xfrm>
            <a:off x="5664001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3" name="Google Shape;353;p37"/>
          <p:cNvSpPr txBox="1"/>
          <p:nvPr>
            <p:ph idx="3" type="subTitle"/>
          </p:nvPr>
        </p:nvSpPr>
        <p:spPr>
          <a:xfrm>
            <a:off x="566402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4" name="Google Shape;354;p37"/>
          <p:cNvSpPr txBox="1"/>
          <p:nvPr>
            <p:ph idx="4" type="title"/>
          </p:nvPr>
        </p:nvSpPr>
        <p:spPr>
          <a:xfrm>
            <a:off x="1252726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5" name="Google Shape;355;p37"/>
          <p:cNvSpPr txBox="1"/>
          <p:nvPr>
            <p:ph idx="5" type="subTitle"/>
          </p:nvPr>
        </p:nvSpPr>
        <p:spPr>
          <a:xfrm>
            <a:off x="97150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6" name="Google Shape;356;p37"/>
          <p:cNvSpPr txBox="1"/>
          <p:nvPr>
            <p:ph idx="6" type="title"/>
          </p:nvPr>
        </p:nvSpPr>
        <p:spPr>
          <a:xfrm>
            <a:off x="1252726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7" name="Google Shape;357;p37"/>
          <p:cNvSpPr txBox="1"/>
          <p:nvPr>
            <p:ph idx="7" type="subTitle"/>
          </p:nvPr>
        </p:nvSpPr>
        <p:spPr>
          <a:xfrm>
            <a:off x="97147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37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8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8"/>
          <p:cNvSpPr/>
          <p:nvPr/>
        </p:nvSpPr>
        <p:spPr>
          <a:xfrm rot="-10285603">
            <a:off x="586952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8"/>
          <p:cNvSpPr txBox="1"/>
          <p:nvPr>
            <p:ph type="title"/>
          </p:nvPr>
        </p:nvSpPr>
        <p:spPr>
          <a:xfrm flipH="1">
            <a:off x="3993600" y="437700"/>
            <a:ext cx="44109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3" name="Google Shape;363;p38"/>
          <p:cNvSpPr txBox="1"/>
          <p:nvPr>
            <p:ph idx="2" type="title"/>
          </p:nvPr>
        </p:nvSpPr>
        <p:spPr>
          <a:xfrm>
            <a:off x="4157088" y="2211700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4" name="Google Shape;364;p38"/>
          <p:cNvSpPr txBox="1"/>
          <p:nvPr>
            <p:ph idx="1" type="subTitle"/>
          </p:nvPr>
        </p:nvSpPr>
        <p:spPr>
          <a:xfrm>
            <a:off x="5964350" y="2211700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5" name="Google Shape;365;p38"/>
          <p:cNvSpPr txBox="1"/>
          <p:nvPr>
            <p:ph idx="3" type="title"/>
          </p:nvPr>
        </p:nvSpPr>
        <p:spPr>
          <a:xfrm>
            <a:off x="4157088" y="3465525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6" name="Google Shape;366;p38"/>
          <p:cNvSpPr txBox="1"/>
          <p:nvPr>
            <p:ph idx="4" type="subTitle"/>
          </p:nvPr>
        </p:nvSpPr>
        <p:spPr>
          <a:xfrm>
            <a:off x="5964350" y="3465525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4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9"/>
          <p:cNvSpPr/>
          <p:nvPr/>
        </p:nvSpPr>
        <p:spPr>
          <a:xfrm rot="-4102360">
            <a:off x="4113422" y="47654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9"/>
          <p:cNvSpPr/>
          <p:nvPr/>
        </p:nvSpPr>
        <p:spPr>
          <a:xfrm flipH="1" rot="-813319">
            <a:off x="7043160" y="-16089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9"/>
          <p:cNvSpPr/>
          <p:nvPr/>
        </p:nvSpPr>
        <p:spPr>
          <a:xfrm rot="-3394465">
            <a:off x="-4084285" y="336016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9"/>
          <p:cNvSpPr/>
          <p:nvPr/>
        </p:nvSpPr>
        <p:spPr>
          <a:xfrm flipH="1" rot="10285603">
            <a:off x="-4881689" y="-15084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/>
          <p:cNvSpPr/>
          <p:nvPr/>
        </p:nvSpPr>
        <p:spPr>
          <a:xfrm flipH="1" rot="6738480">
            <a:off x="5484634" y="1473878"/>
            <a:ext cx="7826261" cy="287791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/>
          <p:cNvSpPr txBox="1"/>
          <p:nvPr>
            <p:ph type="title"/>
          </p:nvPr>
        </p:nvSpPr>
        <p:spPr>
          <a:xfrm>
            <a:off x="46332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4" name="Google Shape;374;p39"/>
          <p:cNvSpPr txBox="1"/>
          <p:nvPr>
            <p:ph idx="1" type="subTitle"/>
          </p:nvPr>
        </p:nvSpPr>
        <p:spPr>
          <a:xfrm>
            <a:off x="4633297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5" name="Google Shape;375;p39"/>
          <p:cNvSpPr txBox="1"/>
          <p:nvPr>
            <p:ph idx="2" type="title"/>
          </p:nvPr>
        </p:nvSpPr>
        <p:spPr>
          <a:xfrm>
            <a:off x="6544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6" name="Google Shape;376;p39"/>
          <p:cNvSpPr txBox="1"/>
          <p:nvPr>
            <p:ph idx="3" type="subTitle"/>
          </p:nvPr>
        </p:nvSpPr>
        <p:spPr>
          <a:xfrm>
            <a:off x="6544625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7" name="Google Shape;377;p39"/>
          <p:cNvSpPr txBox="1"/>
          <p:nvPr>
            <p:ph idx="4" type="title"/>
          </p:nvPr>
        </p:nvSpPr>
        <p:spPr>
          <a:xfrm>
            <a:off x="27218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8" name="Google Shape;378;p39"/>
          <p:cNvSpPr txBox="1"/>
          <p:nvPr>
            <p:ph idx="5" type="subTitle"/>
          </p:nvPr>
        </p:nvSpPr>
        <p:spPr>
          <a:xfrm>
            <a:off x="2722019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6" type="title"/>
          </p:nvPr>
        </p:nvSpPr>
        <p:spPr>
          <a:xfrm>
            <a:off x="810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0" name="Google Shape;380;p39"/>
          <p:cNvSpPr txBox="1"/>
          <p:nvPr>
            <p:ph idx="7" type="subTitle"/>
          </p:nvPr>
        </p:nvSpPr>
        <p:spPr>
          <a:xfrm>
            <a:off x="810750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0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0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0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0"/>
          <p:cNvSpPr/>
          <p:nvPr/>
        </p:nvSpPr>
        <p:spPr>
          <a:xfrm rot="9405665">
            <a:off x="-5036390" y="19320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0"/>
          <p:cNvSpPr/>
          <p:nvPr/>
        </p:nvSpPr>
        <p:spPr>
          <a:xfrm rot="-1478505">
            <a:off x="-435239" y="-2304911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0"/>
          <p:cNvSpPr/>
          <p:nvPr/>
        </p:nvSpPr>
        <p:spPr>
          <a:xfrm flipH="1" rot="9555841">
            <a:off x="80422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0"/>
          <p:cNvSpPr txBox="1"/>
          <p:nvPr>
            <p:ph type="title"/>
          </p:nvPr>
        </p:nvSpPr>
        <p:spPr>
          <a:xfrm>
            <a:off x="1465625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0" name="Google Shape;390;p40"/>
          <p:cNvSpPr txBox="1"/>
          <p:nvPr>
            <p:ph idx="1" type="subTitle"/>
          </p:nvPr>
        </p:nvSpPr>
        <p:spPr>
          <a:xfrm>
            <a:off x="1465675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1" name="Google Shape;391;p40"/>
          <p:cNvSpPr txBox="1"/>
          <p:nvPr>
            <p:ph idx="2" type="title"/>
          </p:nvPr>
        </p:nvSpPr>
        <p:spPr>
          <a:xfrm>
            <a:off x="1465625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2" name="Google Shape;392;p40"/>
          <p:cNvSpPr txBox="1"/>
          <p:nvPr>
            <p:ph idx="3" type="subTitle"/>
          </p:nvPr>
        </p:nvSpPr>
        <p:spPr>
          <a:xfrm>
            <a:off x="1465675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3" name="Google Shape;393;p40"/>
          <p:cNvSpPr txBox="1"/>
          <p:nvPr>
            <p:ph idx="4" type="title"/>
          </p:nvPr>
        </p:nvSpPr>
        <p:spPr>
          <a:xfrm>
            <a:off x="1465625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4" name="Google Shape;394;p40"/>
          <p:cNvSpPr txBox="1"/>
          <p:nvPr>
            <p:ph idx="5" type="subTitle"/>
          </p:nvPr>
        </p:nvSpPr>
        <p:spPr>
          <a:xfrm>
            <a:off x="1465675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5" name="Google Shape;395;p40"/>
          <p:cNvSpPr txBox="1"/>
          <p:nvPr>
            <p:ph idx="6" type="title"/>
          </p:nvPr>
        </p:nvSpPr>
        <p:spPr>
          <a:xfrm>
            <a:off x="5348850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6" name="Google Shape;396;p40"/>
          <p:cNvSpPr txBox="1"/>
          <p:nvPr>
            <p:ph idx="7" type="subTitle"/>
          </p:nvPr>
        </p:nvSpPr>
        <p:spPr>
          <a:xfrm>
            <a:off x="5348900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7" name="Google Shape;397;p40"/>
          <p:cNvSpPr txBox="1"/>
          <p:nvPr>
            <p:ph idx="8" type="title"/>
          </p:nvPr>
        </p:nvSpPr>
        <p:spPr>
          <a:xfrm>
            <a:off x="5348850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8" name="Google Shape;398;p40"/>
          <p:cNvSpPr txBox="1"/>
          <p:nvPr>
            <p:ph idx="9" type="subTitle"/>
          </p:nvPr>
        </p:nvSpPr>
        <p:spPr>
          <a:xfrm>
            <a:off x="5348900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9" name="Google Shape;399;p40"/>
          <p:cNvSpPr txBox="1"/>
          <p:nvPr>
            <p:ph idx="13" type="title"/>
          </p:nvPr>
        </p:nvSpPr>
        <p:spPr>
          <a:xfrm>
            <a:off x="5348850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0" name="Google Shape;400;p40"/>
          <p:cNvSpPr txBox="1"/>
          <p:nvPr>
            <p:ph idx="14" type="subTitle"/>
          </p:nvPr>
        </p:nvSpPr>
        <p:spPr>
          <a:xfrm>
            <a:off x="5348900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1" name="Google Shape;401;p40"/>
          <p:cNvSpPr txBox="1"/>
          <p:nvPr>
            <p:ph idx="15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flipH="1" rot="1478505">
            <a:off x="3709533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2" type="title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title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" name="Google Shape;46;p5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1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1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1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1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1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1"/>
          <p:cNvSpPr txBox="1"/>
          <p:nvPr>
            <p:ph type="title"/>
          </p:nvPr>
        </p:nvSpPr>
        <p:spPr>
          <a:xfrm>
            <a:off x="7210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0" name="Google Shape;410;p41"/>
          <p:cNvSpPr txBox="1"/>
          <p:nvPr>
            <p:ph idx="1" type="subTitle"/>
          </p:nvPr>
        </p:nvSpPr>
        <p:spPr>
          <a:xfrm>
            <a:off x="7211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1" name="Google Shape;411;p41"/>
          <p:cNvSpPr txBox="1"/>
          <p:nvPr>
            <p:ph idx="2" type="title"/>
          </p:nvPr>
        </p:nvSpPr>
        <p:spPr>
          <a:xfrm>
            <a:off x="7210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2" name="Google Shape;412;p41"/>
          <p:cNvSpPr txBox="1"/>
          <p:nvPr>
            <p:ph idx="3" type="subTitle"/>
          </p:nvPr>
        </p:nvSpPr>
        <p:spPr>
          <a:xfrm>
            <a:off x="7211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3" name="Google Shape;413;p41"/>
          <p:cNvSpPr txBox="1"/>
          <p:nvPr>
            <p:ph idx="4" type="title"/>
          </p:nvPr>
        </p:nvSpPr>
        <p:spPr>
          <a:xfrm>
            <a:off x="34583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4" name="Google Shape;414;p41"/>
          <p:cNvSpPr txBox="1"/>
          <p:nvPr>
            <p:ph idx="5" type="subTitle"/>
          </p:nvPr>
        </p:nvSpPr>
        <p:spPr>
          <a:xfrm>
            <a:off x="34584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5" name="Google Shape;415;p41"/>
          <p:cNvSpPr txBox="1"/>
          <p:nvPr>
            <p:ph idx="6" type="title"/>
          </p:nvPr>
        </p:nvSpPr>
        <p:spPr>
          <a:xfrm>
            <a:off x="34583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6" name="Google Shape;416;p41"/>
          <p:cNvSpPr txBox="1"/>
          <p:nvPr>
            <p:ph idx="7" type="subTitle"/>
          </p:nvPr>
        </p:nvSpPr>
        <p:spPr>
          <a:xfrm>
            <a:off x="34584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7" name="Google Shape;417;p41"/>
          <p:cNvSpPr txBox="1"/>
          <p:nvPr>
            <p:ph idx="8" type="title"/>
          </p:nvPr>
        </p:nvSpPr>
        <p:spPr>
          <a:xfrm>
            <a:off x="619572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8" name="Google Shape;418;p41"/>
          <p:cNvSpPr txBox="1"/>
          <p:nvPr>
            <p:ph idx="9" type="subTitle"/>
          </p:nvPr>
        </p:nvSpPr>
        <p:spPr>
          <a:xfrm>
            <a:off x="619577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9" name="Google Shape;419;p41"/>
          <p:cNvSpPr txBox="1"/>
          <p:nvPr>
            <p:ph idx="13" type="title"/>
          </p:nvPr>
        </p:nvSpPr>
        <p:spPr>
          <a:xfrm>
            <a:off x="619572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0" name="Google Shape;420;p41"/>
          <p:cNvSpPr txBox="1"/>
          <p:nvPr>
            <p:ph idx="14" type="subTitle"/>
          </p:nvPr>
        </p:nvSpPr>
        <p:spPr>
          <a:xfrm>
            <a:off x="619575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21" name="Google Shape;421;p41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27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/>
          <p:nvPr/>
        </p:nvSpPr>
        <p:spPr>
          <a:xfrm rot="-9339447">
            <a:off x="6847042" y="29704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2"/>
          <p:cNvSpPr/>
          <p:nvPr/>
        </p:nvSpPr>
        <p:spPr>
          <a:xfrm flipH="1" rot="10285603">
            <a:off x="-5277715" y="-24641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2"/>
          <p:cNvSpPr/>
          <p:nvPr/>
        </p:nvSpPr>
        <p:spPr>
          <a:xfrm flipH="1" rot="-649785">
            <a:off x="-4089159" y="105605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2"/>
          <p:cNvSpPr/>
          <p:nvPr/>
        </p:nvSpPr>
        <p:spPr>
          <a:xfrm flipH="1" rot="-813319">
            <a:off x="7695609" y="-35221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2"/>
          <p:cNvSpPr/>
          <p:nvPr/>
        </p:nvSpPr>
        <p:spPr>
          <a:xfrm flipH="1" rot="-9089871">
            <a:off x="-5596635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2"/>
          <p:cNvSpPr/>
          <p:nvPr/>
        </p:nvSpPr>
        <p:spPr>
          <a:xfrm flipH="1" rot="1476017">
            <a:off x="6812373" y="775527"/>
            <a:ext cx="7826071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2"/>
          <p:cNvSpPr txBox="1"/>
          <p:nvPr>
            <p:ph type="title"/>
          </p:nvPr>
        </p:nvSpPr>
        <p:spPr>
          <a:xfrm>
            <a:off x="1242888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0" name="Google Shape;430;p42"/>
          <p:cNvSpPr txBox="1"/>
          <p:nvPr>
            <p:ph idx="1" type="subTitle"/>
          </p:nvPr>
        </p:nvSpPr>
        <p:spPr>
          <a:xfrm>
            <a:off x="12429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1" name="Google Shape;431;p42"/>
          <p:cNvSpPr txBox="1"/>
          <p:nvPr>
            <p:ph idx="2" type="title"/>
          </p:nvPr>
        </p:nvSpPr>
        <p:spPr>
          <a:xfrm>
            <a:off x="12428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2" name="Google Shape;432;p42"/>
          <p:cNvSpPr txBox="1"/>
          <p:nvPr>
            <p:ph idx="3" type="subTitle"/>
          </p:nvPr>
        </p:nvSpPr>
        <p:spPr>
          <a:xfrm>
            <a:off x="12429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3" name="Google Shape;433;p42"/>
          <p:cNvSpPr txBox="1"/>
          <p:nvPr>
            <p:ph idx="4" type="title"/>
          </p:nvPr>
        </p:nvSpPr>
        <p:spPr>
          <a:xfrm>
            <a:off x="3973163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4" name="Google Shape;434;p42"/>
          <p:cNvSpPr txBox="1"/>
          <p:nvPr>
            <p:ph idx="5" type="subTitle"/>
          </p:nvPr>
        </p:nvSpPr>
        <p:spPr>
          <a:xfrm>
            <a:off x="3973205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5" name="Google Shape;435;p42"/>
          <p:cNvSpPr txBox="1"/>
          <p:nvPr>
            <p:ph idx="6" type="title"/>
          </p:nvPr>
        </p:nvSpPr>
        <p:spPr>
          <a:xfrm>
            <a:off x="3973164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6" name="Google Shape;436;p42"/>
          <p:cNvSpPr txBox="1"/>
          <p:nvPr>
            <p:ph idx="7" type="subTitle"/>
          </p:nvPr>
        </p:nvSpPr>
        <p:spPr>
          <a:xfrm>
            <a:off x="3973184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7" name="Google Shape;437;p42"/>
          <p:cNvSpPr txBox="1"/>
          <p:nvPr>
            <p:ph idx="8" type="title"/>
          </p:nvPr>
        </p:nvSpPr>
        <p:spPr>
          <a:xfrm>
            <a:off x="6703489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8" name="Google Shape;438;p42"/>
          <p:cNvSpPr txBox="1"/>
          <p:nvPr>
            <p:ph idx="9" type="subTitle"/>
          </p:nvPr>
        </p:nvSpPr>
        <p:spPr>
          <a:xfrm>
            <a:off x="67035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9" name="Google Shape;439;p42"/>
          <p:cNvSpPr txBox="1"/>
          <p:nvPr>
            <p:ph idx="13" type="title"/>
          </p:nvPr>
        </p:nvSpPr>
        <p:spPr>
          <a:xfrm>
            <a:off x="67034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0" name="Google Shape;440;p42"/>
          <p:cNvSpPr txBox="1"/>
          <p:nvPr>
            <p:ph idx="14" type="subTitle"/>
          </p:nvPr>
        </p:nvSpPr>
        <p:spPr>
          <a:xfrm>
            <a:off x="67035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1" name="Google Shape;441;p42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3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3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3"/>
          <p:cNvSpPr/>
          <p:nvPr/>
        </p:nvSpPr>
        <p:spPr>
          <a:xfrm>
            <a:off x="531517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3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3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3"/>
          <p:cNvSpPr/>
          <p:nvPr/>
        </p:nvSpPr>
        <p:spPr>
          <a:xfrm rot="-10285603">
            <a:off x="-4701904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3"/>
          <p:cNvSpPr txBox="1"/>
          <p:nvPr>
            <p:ph hasCustomPrompt="1" type="title"/>
          </p:nvPr>
        </p:nvSpPr>
        <p:spPr>
          <a:xfrm>
            <a:off x="723300" y="75197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0" name="Google Shape;450;p43"/>
          <p:cNvSpPr txBox="1"/>
          <p:nvPr>
            <p:ph idx="1" type="subTitle"/>
          </p:nvPr>
        </p:nvSpPr>
        <p:spPr>
          <a:xfrm>
            <a:off x="723300" y="2038177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51" name="Google Shape;451;p43"/>
          <p:cNvSpPr txBox="1"/>
          <p:nvPr>
            <p:ph hasCustomPrompt="1" idx="2" type="title"/>
          </p:nvPr>
        </p:nvSpPr>
        <p:spPr>
          <a:xfrm>
            <a:off x="723300" y="259882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2" name="Google Shape;452;p43"/>
          <p:cNvSpPr txBox="1"/>
          <p:nvPr>
            <p:ph idx="3" type="subTitle"/>
          </p:nvPr>
        </p:nvSpPr>
        <p:spPr>
          <a:xfrm>
            <a:off x="723300" y="3889928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9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4"/>
          <p:cNvSpPr/>
          <p:nvPr/>
        </p:nvSpPr>
        <p:spPr>
          <a:xfrm flipH="1" rot="-813319">
            <a:off x="4461871" y="-38204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4"/>
          <p:cNvSpPr/>
          <p:nvPr/>
        </p:nvSpPr>
        <p:spPr>
          <a:xfrm rot="-3394465">
            <a:off x="-4415599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4"/>
          <p:cNvSpPr/>
          <p:nvPr/>
        </p:nvSpPr>
        <p:spPr>
          <a:xfrm flipH="1">
            <a:off x="-3718816" y="-232974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4"/>
          <p:cNvSpPr/>
          <p:nvPr/>
        </p:nvSpPr>
        <p:spPr>
          <a:xfrm flipH="1" rot="-3406877">
            <a:off x="4741603" y="2701799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4"/>
          <p:cNvSpPr/>
          <p:nvPr/>
        </p:nvSpPr>
        <p:spPr>
          <a:xfrm rot="649760">
            <a:off x="-3160798" y="3729042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4"/>
          <p:cNvSpPr/>
          <p:nvPr/>
        </p:nvSpPr>
        <p:spPr>
          <a:xfrm flipH="1" rot="10285603">
            <a:off x="4594972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4"/>
          <p:cNvSpPr txBox="1"/>
          <p:nvPr>
            <p:ph hasCustomPrompt="1" type="title"/>
          </p:nvPr>
        </p:nvSpPr>
        <p:spPr>
          <a:xfrm>
            <a:off x="2223600" y="53950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1" name="Google Shape;461;p44"/>
          <p:cNvSpPr txBox="1"/>
          <p:nvPr>
            <p:ph idx="1" type="subTitle"/>
          </p:nvPr>
        </p:nvSpPr>
        <p:spPr>
          <a:xfrm>
            <a:off x="2223600" y="1437838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2" name="Google Shape;462;p44"/>
          <p:cNvSpPr txBox="1"/>
          <p:nvPr>
            <p:ph hasCustomPrompt="1" idx="2" type="title"/>
          </p:nvPr>
        </p:nvSpPr>
        <p:spPr>
          <a:xfrm>
            <a:off x="2223600" y="33543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3" name="Google Shape;463;p44"/>
          <p:cNvSpPr txBox="1"/>
          <p:nvPr>
            <p:ph idx="3" type="subTitle"/>
          </p:nvPr>
        </p:nvSpPr>
        <p:spPr>
          <a:xfrm>
            <a:off x="2223600" y="42574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4" name="Google Shape;464;p44"/>
          <p:cNvSpPr txBox="1"/>
          <p:nvPr>
            <p:ph hasCustomPrompt="1" idx="4" type="title"/>
          </p:nvPr>
        </p:nvSpPr>
        <p:spPr>
          <a:xfrm>
            <a:off x="2223600" y="19445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5" name="Google Shape;465;p44"/>
          <p:cNvSpPr txBox="1"/>
          <p:nvPr>
            <p:ph idx="5" type="subTitle"/>
          </p:nvPr>
        </p:nvSpPr>
        <p:spPr>
          <a:xfrm>
            <a:off x="2223600" y="28476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8_1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5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5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5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5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5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5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5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45"/>
          <p:cNvSpPr txBox="1"/>
          <p:nvPr>
            <p:ph idx="2" type="title"/>
          </p:nvPr>
        </p:nvSpPr>
        <p:spPr>
          <a:xfrm>
            <a:off x="872476" y="1425413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6" name="Google Shape;476;p45"/>
          <p:cNvSpPr txBox="1"/>
          <p:nvPr>
            <p:ph idx="1" type="subTitle"/>
          </p:nvPr>
        </p:nvSpPr>
        <p:spPr>
          <a:xfrm>
            <a:off x="872475" y="3674675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7" name="Google Shape;477;p45"/>
          <p:cNvSpPr txBox="1"/>
          <p:nvPr>
            <p:ph idx="3" type="title"/>
          </p:nvPr>
        </p:nvSpPr>
        <p:spPr>
          <a:xfrm>
            <a:off x="3498100" y="1425413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8" name="Google Shape;478;p45"/>
          <p:cNvSpPr txBox="1"/>
          <p:nvPr>
            <p:ph idx="4" type="subTitle"/>
          </p:nvPr>
        </p:nvSpPr>
        <p:spPr>
          <a:xfrm>
            <a:off x="3498101" y="3674675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9" name="Google Shape;479;p45"/>
          <p:cNvSpPr txBox="1"/>
          <p:nvPr>
            <p:ph idx="5" type="title"/>
          </p:nvPr>
        </p:nvSpPr>
        <p:spPr>
          <a:xfrm>
            <a:off x="5966121" y="1425413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0" name="Google Shape;480;p45"/>
          <p:cNvSpPr txBox="1"/>
          <p:nvPr>
            <p:ph idx="6" type="subTitle"/>
          </p:nvPr>
        </p:nvSpPr>
        <p:spPr>
          <a:xfrm>
            <a:off x="5966125" y="3674675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1" name="Google Shape;481;p45"/>
          <p:cNvSpPr txBox="1"/>
          <p:nvPr>
            <p:ph hasCustomPrompt="1" idx="7" type="title"/>
          </p:nvPr>
        </p:nvSpPr>
        <p:spPr>
          <a:xfrm>
            <a:off x="1573073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2" name="Google Shape;482;p45"/>
          <p:cNvSpPr txBox="1"/>
          <p:nvPr>
            <p:ph hasCustomPrompt="1" idx="8" type="title"/>
          </p:nvPr>
        </p:nvSpPr>
        <p:spPr>
          <a:xfrm>
            <a:off x="4123139" y="251893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3" name="Google Shape;483;p45"/>
          <p:cNvSpPr txBox="1"/>
          <p:nvPr>
            <p:ph hasCustomPrompt="1" idx="9" type="title"/>
          </p:nvPr>
        </p:nvSpPr>
        <p:spPr>
          <a:xfrm>
            <a:off x="6672769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30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6"/>
          <p:cNvSpPr/>
          <p:nvPr/>
        </p:nvSpPr>
        <p:spPr>
          <a:xfrm rot="7405535">
            <a:off x="3401384" y="-41810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6"/>
          <p:cNvSpPr/>
          <p:nvPr/>
        </p:nvSpPr>
        <p:spPr>
          <a:xfrm flipH="1" rot="10800000">
            <a:off x="6191327" y="6574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6"/>
          <p:cNvSpPr/>
          <p:nvPr/>
        </p:nvSpPr>
        <p:spPr>
          <a:xfrm flipH="1" rot="6847906">
            <a:off x="5303136" y="19645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6"/>
          <p:cNvSpPr/>
          <p:nvPr/>
        </p:nvSpPr>
        <p:spPr>
          <a:xfrm rot="-10150240">
            <a:off x="7399442" y="40332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6"/>
          <p:cNvSpPr/>
          <p:nvPr/>
        </p:nvSpPr>
        <p:spPr>
          <a:xfrm flipH="1" rot="9986681">
            <a:off x="-2153452" y="21955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6"/>
          <p:cNvSpPr/>
          <p:nvPr/>
        </p:nvSpPr>
        <p:spPr>
          <a:xfrm flipH="1" rot="-514397">
            <a:off x="-4377604" y="-37143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6"/>
          <p:cNvSpPr/>
          <p:nvPr/>
        </p:nvSpPr>
        <p:spPr>
          <a:xfrm flipH="1" rot="-3373645">
            <a:off x="-5233242" y="7996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6"/>
          <p:cNvSpPr txBox="1"/>
          <p:nvPr>
            <p:ph type="title"/>
          </p:nvPr>
        </p:nvSpPr>
        <p:spPr>
          <a:xfrm>
            <a:off x="872476" y="2613288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3" name="Google Shape;493;p46"/>
          <p:cNvSpPr txBox="1"/>
          <p:nvPr>
            <p:ph idx="1" type="subTitle"/>
          </p:nvPr>
        </p:nvSpPr>
        <p:spPr>
          <a:xfrm>
            <a:off x="872475" y="2979000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4" name="Google Shape;494;p46"/>
          <p:cNvSpPr txBox="1"/>
          <p:nvPr>
            <p:ph idx="2" type="title"/>
          </p:nvPr>
        </p:nvSpPr>
        <p:spPr>
          <a:xfrm>
            <a:off x="3498100" y="2613288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5" name="Google Shape;495;p46"/>
          <p:cNvSpPr txBox="1"/>
          <p:nvPr>
            <p:ph idx="3" type="subTitle"/>
          </p:nvPr>
        </p:nvSpPr>
        <p:spPr>
          <a:xfrm>
            <a:off x="3498101" y="2979000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6" name="Google Shape;496;p46"/>
          <p:cNvSpPr txBox="1"/>
          <p:nvPr>
            <p:ph idx="4" type="title"/>
          </p:nvPr>
        </p:nvSpPr>
        <p:spPr>
          <a:xfrm>
            <a:off x="5966121" y="261328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7" name="Google Shape;497;p46"/>
          <p:cNvSpPr txBox="1"/>
          <p:nvPr>
            <p:ph idx="5" type="subTitle"/>
          </p:nvPr>
        </p:nvSpPr>
        <p:spPr>
          <a:xfrm>
            <a:off x="5966125" y="2979000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8" name="Google Shape;498;p46"/>
          <p:cNvSpPr txBox="1"/>
          <p:nvPr>
            <p:ph hasCustomPrompt="1" idx="6" type="title"/>
          </p:nvPr>
        </p:nvSpPr>
        <p:spPr>
          <a:xfrm>
            <a:off x="1407025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9" name="Google Shape;499;p46"/>
          <p:cNvSpPr txBox="1"/>
          <p:nvPr>
            <p:ph hasCustomPrompt="1" idx="7" type="title"/>
          </p:nvPr>
        </p:nvSpPr>
        <p:spPr>
          <a:xfrm>
            <a:off x="3957087" y="1524925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0" name="Google Shape;500;p46"/>
          <p:cNvSpPr txBox="1"/>
          <p:nvPr>
            <p:ph hasCustomPrompt="1" idx="8" type="title"/>
          </p:nvPr>
        </p:nvSpPr>
        <p:spPr>
          <a:xfrm>
            <a:off x="6506727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7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7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7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7"/>
          <p:cNvSpPr/>
          <p:nvPr/>
        </p:nvSpPr>
        <p:spPr>
          <a:xfrm flipH="1" rot="-8823147">
            <a:off x="58042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7"/>
          <p:cNvSpPr/>
          <p:nvPr/>
        </p:nvSpPr>
        <p:spPr>
          <a:xfrm flipH="1" rot="8100000">
            <a:off x="-2522993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7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7"/>
          <p:cNvSpPr/>
          <p:nvPr/>
        </p:nvSpPr>
        <p:spPr>
          <a:xfrm flipH="1" rot="-2128845">
            <a:off x="-1704639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7"/>
          <p:cNvSpPr txBox="1"/>
          <p:nvPr>
            <p:ph type="title"/>
          </p:nvPr>
        </p:nvSpPr>
        <p:spPr>
          <a:xfrm>
            <a:off x="1276650" y="438900"/>
            <a:ext cx="6590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0" name="Google Shape;510;p47"/>
          <p:cNvSpPr txBox="1"/>
          <p:nvPr>
            <p:ph idx="1" type="subTitle"/>
          </p:nvPr>
        </p:nvSpPr>
        <p:spPr>
          <a:xfrm>
            <a:off x="2854650" y="1652972"/>
            <a:ext cx="3434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1" name="Google Shape;511;p47"/>
          <p:cNvSpPr/>
          <p:nvPr/>
        </p:nvSpPr>
        <p:spPr>
          <a:xfrm flipH="1" rot="9555807">
            <a:off x="7660042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7"/>
          <p:cNvSpPr txBox="1"/>
          <p:nvPr/>
        </p:nvSpPr>
        <p:spPr>
          <a:xfrm>
            <a:off x="1672100" y="3967300"/>
            <a:ext cx="5806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includes icons by</a:t>
            </a:r>
            <a:r>
              <a:rPr b="1"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infographics &amp; images by</a:t>
            </a:r>
            <a:r>
              <a:rPr b="1" lang="it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it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8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8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8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8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8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8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9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9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9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9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9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6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0"/>
          <p:cNvSpPr/>
          <p:nvPr/>
        </p:nvSpPr>
        <p:spPr>
          <a:xfrm rot="813319">
            <a:off x="-1121291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0"/>
          <p:cNvSpPr/>
          <p:nvPr/>
        </p:nvSpPr>
        <p:spPr>
          <a:xfrm flipH="1" rot="-649785">
            <a:off x="6971064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0"/>
          <p:cNvSpPr/>
          <p:nvPr/>
        </p:nvSpPr>
        <p:spPr>
          <a:xfrm>
            <a:off x="1620973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0"/>
          <p:cNvSpPr/>
          <p:nvPr/>
        </p:nvSpPr>
        <p:spPr>
          <a:xfrm rot="8823147">
            <a:off x="-2081090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0"/>
          <p:cNvSpPr/>
          <p:nvPr/>
        </p:nvSpPr>
        <p:spPr>
          <a:xfrm rot="-8100000">
            <a:off x="7300672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50"/>
          <p:cNvSpPr/>
          <p:nvPr/>
        </p:nvSpPr>
        <p:spPr>
          <a:xfrm rot="649785">
            <a:off x="1211739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0"/>
          <p:cNvSpPr/>
          <p:nvPr/>
        </p:nvSpPr>
        <p:spPr>
          <a:xfrm rot="2128845">
            <a:off x="3591964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0"/>
          <p:cNvSpPr/>
          <p:nvPr/>
        </p:nvSpPr>
        <p:spPr>
          <a:xfrm rot="-9555807">
            <a:off x="-5772621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7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1"/>
          <p:cNvSpPr/>
          <p:nvPr/>
        </p:nvSpPr>
        <p:spPr>
          <a:xfrm flipH="1" rot="-7405535">
            <a:off x="-3234670" y="-39524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51"/>
          <p:cNvSpPr/>
          <p:nvPr/>
        </p:nvSpPr>
        <p:spPr>
          <a:xfrm rot="10800000">
            <a:off x="-4386762" y="8860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51"/>
          <p:cNvSpPr/>
          <p:nvPr/>
        </p:nvSpPr>
        <p:spPr>
          <a:xfrm rot="-6847906">
            <a:off x="-4259206" y="21931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1"/>
          <p:cNvSpPr/>
          <p:nvPr/>
        </p:nvSpPr>
        <p:spPr>
          <a:xfrm flipH="1" rot="10150240">
            <a:off x="-3503869" y="42618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1"/>
          <p:cNvSpPr/>
          <p:nvPr/>
        </p:nvSpPr>
        <p:spPr>
          <a:xfrm rot="-9986681">
            <a:off x="4621400" y="24241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51"/>
          <p:cNvSpPr/>
          <p:nvPr/>
        </p:nvSpPr>
        <p:spPr>
          <a:xfrm rot="514397">
            <a:off x="5775901" y="-34857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51"/>
          <p:cNvSpPr/>
          <p:nvPr/>
        </p:nvSpPr>
        <p:spPr>
          <a:xfrm rot="3373645">
            <a:off x="6277252" y="10282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ntestazione sezione">
  <p:cSld name="SECTION_HEADER_1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2"/>
          <p:cNvSpPr txBox="1"/>
          <p:nvPr>
            <p:ph idx="1" type="body"/>
          </p:nvPr>
        </p:nvSpPr>
        <p:spPr>
          <a:xfrm>
            <a:off x="1612224" y="2057400"/>
            <a:ext cx="71232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80"/>
              <a:buNone/>
              <a:defRPr sz="28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5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1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545" name="Google Shape;545;p52"/>
          <p:cNvSpPr txBox="1"/>
          <p:nvPr>
            <p:ph type="title"/>
          </p:nvPr>
        </p:nvSpPr>
        <p:spPr>
          <a:xfrm>
            <a:off x="1604208" y="1210176"/>
            <a:ext cx="7481100" cy="7431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6" name="Google Shape;546;p52"/>
          <p:cNvSpPr txBox="1"/>
          <p:nvPr>
            <p:ph idx="10" type="dt"/>
          </p:nvPr>
        </p:nvSpPr>
        <p:spPr>
          <a:xfrm>
            <a:off x="6096000" y="4862513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52"/>
          <p:cNvSpPr txBox="1"/>
          <p:nvPr>
            <p:ph idx="11" type="ftr"/>
          </p:nvPr>
        </p:nvSpPr>
        <p:spPr>
          <a:xfrm>
            <a:off x="1066800" y="4857750"/>
            <a:ext cx="274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0" name="Google Shape;550;p53"/>
          <p:cNvCxnSpPr/>
          <p:nvPr/>
        </p:nvCxnSpPr>
        <p:spPr>
          <a:xfrm>
            <a:off x="457200" y="4836695"/>
            <a:ext cx="8229600" cy="0"/>
          </a:xfrm>
          <a:prstGeom prst="straightConnector1">
            <a:avLst/>
          </a:prstGeom>
          <a:noFill/>
          <a:ln cap="flat" cmpd="sng" w="9525">
            <a:solidFill>
              <a:srgbClr val="D8D8D8">
                <a:alpha val="4863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1" name="Google Shape;551;p53"/>
          <p:cNvSpPr/>
          <p:nvPr/>
        </p:nvSpPr>
        <p:spPr>
          <a:xfrm>
            <a:off x="4439618" y="4704347"/>
            <a:ext cx="264600" cy="264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53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3" name="Google Shape;553;p53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flipH="1" rot="3394465">
            <a:off x="5041484" y="22860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/>
          <p:nvPr/>
        </p:nvSpPr>
        <p:spPr>
          <a:xfrm flipH="1" rot="955394">
            <a:off x="1460861" y="-2197712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 rot="-8823147">
            <a:off x="54929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-2254122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 flipH="1" rot="-1244193">
            <a:off x="-2695083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 flipH="1" rot="9555807">
            <a:off x="7511217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8"/>
          <p:cNvSpPr txBox="1"/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 rot="2839443">
            <a:off x="-336718" y="275298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1">
              <a:alpha val="3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0"/>
          <p:cNvSpPr/>
          <p:nvPr/>
        </p:nvSpPr>
        <p:spPr>
          <a:xfrm rot="-10285629">
            <a:off x="4072449" y="-37420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3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/>
          <p:nvPr/>
        </p:nvSpPr>
        <p:spPr>
          <a:xfrm flipH="1">
            <a:off x="74848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0"/>
          <p:cNvSpPr/>
          <p:nvPr/>
        </p:nvSpPr>
        <p:spPr>
          <a:xfrm flipH="1" rot="9555841">
            <a:off x="61417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0"/>
          <p:cNvSpPr/>
          <p:nvPr/>
        </p:nvSpPr>
        <p:spPr>
          <a:xfrm rot="-1478505">
            <a:off x="-4010126" y="-5581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0"/>
          <p:cNvSpPr txBox="1"/>
          <p:nvPr>
            <p:ph type="title"/>
          </p:nvPr>
        </p:nvSpPr>
        <p:spPr>
          <a:xfrm>
            <a:off x="723300" y="1315950"/>
            <a:ext cx="2771700" cy="25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" name="Google Shape;90;p10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212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EA4335"/>
          </p15:clr>
        </p15:guide>
        <p15:guide id="2" pos="449">
          <p15:clr>
            <a:srgbClr val="FF0000"/>
          </p15:clr>
        </p15:guide>
        <p15:guide id="3" pos="5311">
          <p15:clr>
            <a:srgbClr val="EA4335"/>
          </p15:clr>
        </p15:guide>
        <p15:guide id="4" orient="horz" pos="1620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9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54"/>
          <p:cNvPicPr preferRelativeResize="0"/>
          <p:nvPr/>
        </p:nvPicPr>
        <p:blipFill rotWithShape="1">
          <a:blip r:embed="rId3">
            <a:alphaModFix/>
          </a:blip>
          <a:srcRect b="14034" l="0" r="0" t="14027"/>
          <a:stretch/>
        </p:blipFill>
        <p:spPr>
          <a:xfrm>
            <a:off x="3904146" y="1115400"/>
            <a:ext cx="5381754" cy="38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54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60" name="Google Shape;560;p54"/>
          <p:cNvSpPr txBox="1"/>
          <p:nvPr/>
        </p:nvSpPr>
        <p:spPr>
          <a:xfrm>
            <a:off x="7775" y="2860800"/>
            <a:ext cx="250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Alberto Crivellari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Paria Tahan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Sara Niknamhesar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Sree Shalini Mada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61" name="Google Shape;561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2625" y="1341500"/>
            <a:ext cx="2416945" cy="687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</p:pic>
      <p:pic>
        <p:nvPicPr>
          <p:cNvPr id="562" name="Google Shape;562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20575" y="1404175"/>
            <a:ext cx="728400" cy="54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1370"/>
              </a:srgbClr>
            </a:outerShdw>
          </a:effectLst>
        </p:spPr>
      </p:pic>
      <p:sp>
        <p:nvSpPr>
          <p:cNvPr id="563" name="Google Shape;563;p54"/>
          <p:cNvSpPr txBox="1"/>
          <p:nvPr/>
        </p:nvSpPr>
        <p:spPr>
          <a:xfrm>
            <a:off x="1681750" y="-36475"/>
            <a:ext cx="5628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WASCOOT</a:t>
            </a:r>
            <a:endParaRPr b="1" sz="3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26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WEB APPLICATION</a:t>
            </a:r>
            <a:endParaRPr sz="8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64" name="Google Shape;564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200" y="240015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54"/>
          <p:cNvSpPr txBox="1"/>
          <p:nvPr/>
        </p:nvSpPr>
        <p:spPr>
          <a:xfrm>
            <a:off x="1506350" y="2476350"/>
            <a:ext cx="195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Wascoot Team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6" name="Google Shape;566;p54"/>
          <p:cNvSpPr txBox="1"/>
          <p:nvPr/>
        </p:nvSpPr>
        <p:spPr>
          <a:xfrm>
            <a:off x="2206525" y="2892300"/>
            <a:ext cx="250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Shiva Gharehzad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Borwoei Huang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Nick Kuijpers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7" name="Google Shape;567;p54"/>
          <p:cNvSpPr txBox="1"/>
          <p:nvPr/>
        </p:nvSpPr>
        <p:spPr>
          <a:xfrm>
            <a:off x="1506350" y="4000350"/>
            <a:ext cx="195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Nicola Ferro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68" name="Google Shape;568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95400" y="400035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54"/>
          <p:cNvSpPr txBox="1"/>
          <p:nvPr/>
        </p:nvSpPr>
        <p:spPr>
          <a:xfrm>
            <a:off x="1506350" y="4305150"/>
            <a:ext cx="195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pen Sans"/>
                <a:ea typeface="Open Sans"/>
                <a:cs typeface="Open Sans"/>
                <a:sym typeface="Open Sans"/>
              </a:rPr>
              <a:t>June 2023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63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01" name="Google Shape;701;p63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Manage Pages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2" name="Google Shape;702;p63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03" name="Google Shape;703;p63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04" name="Google Shape;704;p63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63"/>
          <p:cNvSpPr/>
          <p:nvPr/>
        </p:nvSpPr>
        <p:spPr>
          <a:xfrm>
            <a:off x="593363" y="2755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63"/>
          <p:cNvSpPr/>
          <p:nvPr/>
        </p:nvSpPr>
        <p:spPr>
          <a:xfrm>
            <a:off x="588400" y="3640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63"/>
          <p:cNvSpPr/>
          <p:nvPr/>
        </p:nvSpPr>
        <p:spPr>
          <a:xfrm>
            <a:off x="1412825" y="2766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List table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8" name="Google Shape;708;p63"/>
          <p:cNvSpPr/>
          <p:nvPr/>
        </p:nvSpPr>
        <p:spPr>
          <a:xfrm>
            <a:off x="1412825" y="3604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Add and Update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09" name="Google Shape;70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475" y="1207400"/>
            <a:ext cx="2678275" cy="3592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64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16" name="Google Shape;716;p64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17" name="Google Shape;717;p64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718" name="Google Shape;71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9700"/>
            <a:ext cx="7397375" cy="26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64"/>
          <p:cNvPicPr preferRelativeResize="0"/>
          <p:nvPr/>
        </p:nvPicPr>
        <p:blipFill rotWithShape="1">
          <a:blip r:embed="rId4">
            <a:alphaModFix/>
          </a:blip>
          <a:srcRect b="0" l="4324" r="0" t="0"/>
          <a:stretch/>
        </p:blipFill>
        <p:spPr>
          <a:xfrm>
            <a:off x="6271450" y="2741950"/>
            <a:ext cx="2661275" cy="207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65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26" name="Google Shape;726;p65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Menu, header and navigation bar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7" name="Google Shape;727;p65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28" name="Google Shape;728;p65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29" name="Google Shape;729;p65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65"/>
          <p:cNvSpPr/>
          <p:nvPr/>
        </p:nvSpPr>
        <p:spPr>
          <a:xfrm>
            <a:off x="593363" y="2755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65"/>
          <p:cNvSpPr/>
          <p:nvPr/>
        </p:nvSpPr>
        <p:spPr>
          <a:xfrm>
            <a:off x="588400" y="3640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65"/>
          <p:cNvSpPr/>
          <p:nvPr/>
        </p:nvSpPr>
        <p:spPr>
          <a:xfrm>
            <a:off x="1412825" y="2766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Charts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3" name="Google Shape;733;p65"/>
          <p:cNvSpPr/>
          <p:nvPr/>
        </p:nvSpPr>
        <p:spPr>
          <a:xfrm>
            <a:off x="1412825" y="3604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Map implementation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34" name="Google Shape;73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800" y="1430250"/>
            <a:ext cx="3488501" cy="162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8800" y="3192861"/>
            <a:ext cx="3488499" cy="1621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66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42" name="Google Shape;742;p66"/>
          <p:cNvSpPr/>
          <p:nvPr/>
        </p:nvSpPr>
        <p:spPr>
          <a:xfrm>
            <a:off x="3116650" y="1304698"/>
            <a:ext cx="29106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We will present our application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3" name="Google Shape;743;p66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744" name="Google Shape;744;p66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 example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745" name="Google Shape;74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538" y="1894675"/>
            <a:ext cx="4489125" cy="23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7"/>
          <p:cNvSpPr txBox="1"/>
          <p:nvPr>
            <p:ph type="title"/>
          </p:nvPr>
        </p:nvSpPr>
        <p:spPr>
          <a:xfrm>
            <a:off x="0" y="-38651"/>
            <a:ext cx="9144000" cy="19329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</a:pPr>
            <a:r>
              <a:t/>
            </a:r>
            <a:endParaRPr sz="2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wentieth Century"/>
              <a:buNone/>
            </a:pPr>
            <a:r>
              <a:rPr lang="it" sz="6000">
                <a:latin typeface="Calibri"/>
                <a:ea typeface="Calibri"/>
                <a:cs typeface="Calibri"/>
                <a:sym typeface="Calibri"/>
              </a:rPr>
              <a:t>Thank you for the attention</a:t>
            </a:r>
            <a:br>
              <a:rPr lang="it" sz="6000">
                <a:latin typeface="Calibri"/>
                <a:ea typeface="Calibri"/>
                <a:cs typeface="Calibri"/>
                <a:sym typeface="Calibri"/>
              </a:rPr>
            </a:br>
            <a:endParaRPr sz="5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67"/>
          <p:cNvSpPr txBox="1"/>
          <p:nvPr/>
        </p:nvSpPr>
        <p:spPr>
          <a:xfrm>
            <a:off x="3166075" y="2536250"/>
            <a:ext cx="2607900" cy="104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Any questions</a:t>
            </a:r>
            <a:endParaRPr sz="28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it" sz="28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ny doubts ? </a:t>
            </a:r>
            <a:endParaRPr sz="28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52" name="Google Shape;752;p67"/>
          <p:cNvSpPr txBox="1"/>
          <p:nvPr>
            <p:ph idx="12" type="sldNum"/>
          </p:nvPr>
        </p:nvSpPr>
        <p:spPr>
          <a:xfrm>
            <a:off x="8458200" y="4749851"/>
            <a:ext cx="647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3" name="Google Shape;753;p67"/>
          <p:cNvPicPr preferRelativeResize="0"/>
          <p:nvPr/>
        </p:nvPicPr>
        <p:blipFill rotWithShape="1">
          <a:blip r:embed="rId3">
            <a:alphaModFix/>
          </a:blip>
          <a:srcRect b="524810" l="-977220" r="977220" t="-524810"/>
          <a:stretch/>
        </p:blipFill>
        <p:spPr>
          <a:xfrm>
            <a:off x="961825" y="390525"/>
            <a:ext cx="571875" cy="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225" y="2617240"/>
            <a:ext cx="1646725" cy="16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67"/>
          <p:cNvPicPr preferRelativeResize="0"/>
          <p:nvPr/>
        </p:nvPicPr>
        <p:blipFill rotWithShape="1">
          <a:blip r:embed="rId5">
            <a:alphaModFix/>
          </a:blip>
          <a:srcRect b="120030" l="524660" r="-524660" t="-120030"/>
          <a:stretch/>
        </p:blipFill>
        <p:spPr>
          <a:xfrm>
            <a:off x="6513125" y="1091050"/>
            <a:ext cx="1138150" cy="11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788" y="2482225"/>
            <a:ext cx="2221550" cy="222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5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76" name="Google Shape;576;p55"/>
          <p:cNvSpPr/>
          <p:nvPr/>
        </p:nvSpPr>
        <p:spPr>
          <a:xfrm>
            <a:off x="3977305" y="1296147"/>
            <a:ext cx="452400" cy="4524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5"/>
          <p:cNvSpPr/>
          <p:nvPr/>
        </p:nvSpPr>
        <p:spPr>
          <a:xfrm>
            <a:off x="4765491" y="1296156"/>
            <a:ext cx="39213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Project scope 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55"/>
          <p:cNvSpPr/>
          <p:nvPr/>
        </p:nvSpPr>
        <p:spPr>
          <a:xfrm>
            <a:off x="3977305" y="1957002"/>
            <a:ext cx="452400" cy="4524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55"/>
          <p:cNvSpPr/>
          <p:nvPr/>
        </p:nvSpPr>
        <p:spPr>
          <a:xfrm>
            <a:off x="4753189" y="19926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What is Wascoot ?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55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81" name="Google Shape;581;p55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Presentation</a:t>
            </a:r>
            <a:r>
              <a:rPr b="1" lang="it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it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Outline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582" name="Google Shape;5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65251" y="1351525"/>
            <a:ext cx="3240674" cy="3403724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55"/>
          <p:cNvSpPr/>
          <p:nvPr/>
        </p:nvSpPr>
        <p:spPr>
          <a:xfrm>
            <a:off x="3977305" y="2669622"/>
            <a:ext cx="452400" cy="4524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55"/>
          <p:cNvSpPr/>
          <p:nvPr/>
        </p:nvSpPr>
        <p:spPr>
          <a:xfrm>
            <a:off x="4753189" y="27546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Backend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55"/>
          <p:cNvSpPr/>
          <p:nvPr/>
        </p:nvSpPr>
        <p:spPr>
          <a:xfrm>
            <a:off x="3977305" y="3436672"/>
            <a:ext cx="452400" cy="4524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55"/>
          <p:cNvSpPr/>
          <p:nvPr/>
        </p:nvSpPr>
        <p:spPr>
          <a:xfrm>
            <a:off x="4753189" y="35166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Frontend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55"/>
          <p:cNvSpPr/>
          <p:nvPr/>
        </p:nvSpPr>
        <p:spPr>
          <a:xfrm>
            <a:off x="4796189" y="4126293"/>
            <a:ext cx="3349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it" sz="15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Conclusion </a:t>
            </a:r>
            <a:endParaRPr b="1" i="0" sz="15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55"/>
          <p:cNvSpPr/>
          <p:nvPr/>
        </p:nvSpPr>
        <p:spPr>
          <a:xfrm>
            <a:off x="3977305" y="4122472"/>
            <a:ext cx="452400" cy="452400"/>
          </a:xfrm>
          <a:prstGeom prst="ellipse">
            <a:avLst/>
          </a:prstGeom>
          <a:solidFill>
            <a:srgbClr val="F6B26B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it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05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6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95" name="Google Shape;595;p56"/>
          <p:cNvSpPr/>
          <p:nvPr/>
        </p:nvSpPr>
        <p:spPr>
          <a:xfrm>
            <a:off x="1489025" y="13945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Seven students, first year Master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6" name="Google Shape;596;p56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597" name="Google Shape;597;p56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Project</a:t>
            </a:r>
            <a:r>
              <a:rPr b="1" lang="it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it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scope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669563" y="13378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56"/>
          <p:cNvSpPr/>
          <p:nvPr/>
        </p:nvSpPr>
        <p:spPr>
          <a:xfrm>
            <a:off x="669563" y="22222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56"/>
          <p:cNvSpPr/>
          <p:nvPr/>
        </p:nvSpPr>
        <p:spPr>
          <a:xfrm>
            <a:off x="664600" y="31067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1" name="Google Shape;60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313426" y="1885300"/>
            <a:ext cx="2595774" cy="2811376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56"/>
          <p:cNvSpPr/>
          <p:nvPr/>
        </p:nvSpPr>
        <p:spPr>
          <a:xfrm>
            <a:off x="1489025" y="22327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Second semester development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3" name="Google Shape;603;p56"/>
          <p:cNvSpPr/>
          <p:nvPr/>
        </p:nvSpPr>
        <p:spPr>
          <a:xfrm>
            <a:off x="1489025" y="3088125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Two iterations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4" name="Google Shape;604;p56"/>
          <p:cNvSpPr/>
          <p:nvPr/>
        </p:nvSpPr>
        <p:spPr>
          <a:xfrm>
            <a:off x="664600" y="39449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56"/>
          <p:cNvSpPr/>
          <p:nvPr/>
        </p:nvSpPr>
        <p:spPr>
          <a:xfrm>
            <a:off x="1489025" y="3926325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Agile organisation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57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12" name="Google Shape;612;p57"/>
          <p:cNvSpPr/>
          <p:nvPr/>
        </p:nvSpPr>
        <p:spPr>
          <a:xfrm>
            <a:off x="1489025" y="13183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Assists managers in the scooter business with their daily operations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3" name="Google Shape;613;p57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14" name="Google Shape;614;p57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What is </a:t>
            </a: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Wascoot</a:t>
            </a:r>
            <a:r>
              <a:rPr b="1" lang="it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15" name="Google Shape;615;p57"/>
          <p:cNvSpPr/>
          <p:nvPr/>
        </p:nvSpPr>
        <p:spPr>
          <a:xfrm>
            <a:off x="669563" y="12616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57"/>
          <p:cNvSpPr/>
          <p:nvPr/>
        </p:nvSpPr>
        <p:spPr>
          <a:xfrm>
            <a:off x="669563" y="21460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57"/>
          <p:cNvSpPr/>
          <p:nvPr/>
        </p:nvSpPr>
        <p:spPr>
          <a:xfrm>
            <a:off x="664600" y="30305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57"/>
          <p:cNvSpPr/>
          <p:nvPr/>
        </p:nvSpPr>
        <p:spPr>
          <a:xfrm>
            <a:off x="1489025" y="21565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nformation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 about th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e scooters, racks and customers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9" name="Google Shape;619;p57"/>
          <p:cNvSpPr/>
          <p:nvPr/>
        </p:nvSpPr>
        <p:spPr>
          <a:xfrm>
            <a:off x="1489025" y="29947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Informed business decisions </a:t>
            </a:r>
            <a:endParaRPr sz="1300"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0" name="Google Shape;620;p57"/>
          <p:cNvSpPr/>
          <p:nvPr/>
        </p:nvSpPr>
        <p:spPr>
          <a:xfrm>
            <a:off x="664600" y="38687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r>
              <a:rPr b="1" lang="it"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7"/>
          <p:cNvSpPr/>
          <p:nvPr/>
        </p:nvSpPr>
        <p:spPr>
          <a:xfrm>
            <a:off x="1489025" y="3832900"/>
            <a:ext cx="4541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Streamlines business processes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2" name="Google Shape;6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225" y="1680450"/>
            <a:ext cx="2759050" cy="25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58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29" name="Google Shape;629;p58"/>
          <p:cNvSpPr/>
          <p:nvPr/>
        </p:nvSpPr>
        <p:spPr>
          <a:xfrm>
            <a:off x="1489025" y="1546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PostgreSQL DB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0" name="Google Shape;630;p58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31" name="Google Shape;631;p58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Backend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32" name="Google Shape;632;p58"/>
          <p:cNvSpPr/>
          <p:nvPr/>
        </p:nvSpPr>
        <p:spPr>
          <a:xfrm>
            <a:off x="669563" y="1490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58"/>
          <p:cNvSpPr/>
          <p:nvPr/>
        </p:nvSpPr>
        <p:spPr>
          <a:xfrm>
            <a:off x="669563" y="2374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58"/>
          <p:cNvSpPr/>
          <p:nvPr/>
        </p:nvSpPr>
        <p:spPr>
          <a:xfrm>
            <a:off x="664600" y="3259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58"/>
          <p:cNvSpPr/>
          <p:nvPr/>
        </p:nvSpPr>
        <p:spPr>
          <a:xfrm>
            <a:off x="1489025" y="2385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MVC Design Pattern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6" name="Google Shape;636;p58"/>
          <p:cNvSpPr/>
          <p:nvPr/>
        </p:nvSpPr>
        <p:spPr>
          <a:xfrm>
            <a:off x="1489025" y="3223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JSP - REST communication to frontend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7" name="Google Shape;637;p58"/>
          <p:cNvSpPr/>
          <p:nvPr/>
        </p:nvSpPr>
        <p:spPr>
          <a:xfrm>
            <a:off x="664600" y="4097333"/>
            <a:ext cx="505200" cy="4962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58"/>
          <p:cNvSpPr/>
          <p:nvPr/>
        </p:nvSpPr>
        <p:spPr>
          <a:xfrm>
            <a:off x="1489025" y="40615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Authentication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 and filter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39" name="Google Shape;639;p58"/>
          <p:cNvPicPr preferRelativeResize="0"/>
          <p:nvPr/>
        </p:nvPicPr>
        <p:blipFill rotWithShape="1">
          <a:blip r:embed="rId3">
            <a:alphaModFix/>
          </a:blip>
          <a:srcRect b="13244" l="15247" r="13699" t="8477"/>
          <a:stretch/>
        </p:blipFill>
        <p:spPr>
          <a:xfrm>
            <a:off x="5747925" y="1559525"/>
            <a:ext cx="2446200" cy="288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9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6" name="Google Shape;646;p59"/>
          <p:cNvSpPr txBox="1"/>
          <p:nvPr>
            <p:ph type="title"/>
          </p:nvPr>
        </p:nvSpPr>
        <p:spPr>
          <a:xfrm rot="-5400000">
            <a:off x="-1607100" y="1607250"/>
            <a:ext cx="5063700" cy="18495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47" name="Google Shape;647;p59"/>
          <p:cNvSpPr txBox="1"/>
          <p:nvPr>
            <p:ph type="title"/>
          </p:nvPr>
        </p:nvSpPr>
        <p:spPr>
          <a:xfrm>
            <a:off x="0" y="1788450"/>
            <a:ext cx="1849500" cy="148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Backend example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48" name="Google Shape;648;p59"/>
          <p:cNvSpPr txBox="1"/>
          <p:nvPr/>
        </p:nvSpPr>
        <p:spPr>
          <a:xfrm>
            <a:off x="2833875" y="233190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649" name="Google Shape;64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025" y="920175"/>
            <a:ext cx="7199975" cy="3303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9"/>
          <p:cNvSpPr txBox="1"/>
          <p:nvPr/>
        </p:nvSpPr>
        <p:spPr>
          <a:xfrm>
            <a:off x="4419600" y="443200"/>
            <a:ext cx="1746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>
                <a:latin typeface="Manrope"/>
                <a:ea typeface="Manrope"/>
                <a:cs typeface="Manrope"/>
                <a:sym typeface="Manrope"/>
              </a:rPr>
              <a:t>Class diagram</a:t>
            </a:r>
            <a:endParaRPr b="1" sz="1500"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60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57" name="Google Shape;657;p60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Menu, header and navigation bar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8" name="Google Shape;658;p60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59" name="Google Shape;659;p60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60" name="Google Shape;660;p60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60"/>
          <p:cNvSpPr/>
          <p:nvPr/>
        </p:nvSpPr>
        <p:spPr>
          <a:xfrm>
            <a:off x="593363" y="2755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60"/>
          <p:cNvSpPr/>
          <p:nvPr/>
        </p:nvSpPr>
        <p:spPr>
          <a:xfrm>
            <a:off x="588400" y="3640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60"/>
          <p:cNvSpPr/>
          <p:nvPr/>
        </p:nvSpPr>
        <p:spPr>
          <a:xfrm>
            <a:off x="1412825" y="2766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Charts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4" name="Google Shape;664;p60"/>
          <p:cNvSpPr/>
          <p:nvPr/>
        </p:nvSpPr>
        <p:spPr>
          <a:xfrm>
            <a:off x="1412825" y="3604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Map implementation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65" name="Google Shape;66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800" y="1430250"/>
            <a:ext cx="3488501" cy="162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8800" y="3192861"/>
            <a:ext cx="3488499" cy="1621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1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73" name="Google Shape;673;p61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Login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pen Sans"/>
                <a:ea typeface="Open Sans"/>
                <a:cs typeface="Open Sans"/>
                <a:sym typeface="Open Sans"/>
              </a:rPr>
              <a:t>		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4" name="Google Shape;674;p61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75" name="Google Shape;675;p61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76" name="Google Shape;676;p61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61"/>
          <p:cNvSpPr/>
          <p:nvPr/>
        </p:nvSpPr>
        <p:spPr>
          <a:xfrm>
            <a:off x="593363" y="2755697"/>
            <a:ext cx="495300" cy="496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61"/>
          <p:cNvSpPr/>
          <p:nvPr/>
        </p:nvSpPr>
        <p:spPr>
          <a:xfrm>
            <a:off x="588400" y="3640133"/>
            <a:ext cx="5052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61"/>
          <p:cNvSpPr/>
          <p:nvPr/>
        </p:nvSpPr>
        <p:spPr>
          <a:xfrm>
            <a:off x="1412825" y="27661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Logout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0" name="Google Shape;680;p61"/>
          <p:cNvSpPr/>
          <p:nvPr/>
        </p:nvSpPr>
        <p:spPr>
          <a:xfrm>
            <a:off x="1412825" y="36043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Admin information popup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81" name="Google Shape;68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614" y="1144659"/>
            <a:ext cx="4824909" cy="205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5325" y="3331625"/>
            <a:ext cx="5248205" cy="240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2257" y="2969388"/>
            <a:ext cx="1549675" cy="180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2"/>
          <p:cNvSpPr txBox="1"/>
          <p:nvPr>
            <p:ph idx="12" type="sldNum"/>
          </p:nvPr>
        </p:nvSpPr>
        <p:spPr>
          <a:xfrm>
            <a:off x="4378292" y="4683043"/>
            <a:ext cx="3873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90" name="Google Shape;690;p62"/>
          <p:cNvSpPr/>
          <p:nvPr/>
        </p:nvSpPr>
        <p:spPr>
          <a:xfrm>
            <a:off x="1412825" y="1927900"/>
            <a:ext cx="4748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Admins personal page</a:t>
            </a:r>
            <a:endParaRPr sz="19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1" name="Google Shape;691;p62"/>
          <p:cNvSpPr txBox="1"/>
          <p:nvPr>
            <p:ph type="title"/>
          </p:nvPr>
        </p:nvSpPr>
        <p:spPr>
          <a:xfrm>
            <a:off x="100" y="-41400"/>
            <a:ext cx="9144000" cy="1156800"/>
          </a:xfrm>
          <a:prstGeom prst="rect">
            <a:avLst/>
          </a:prstGeom>
          <a:solidFill>
            <a:srgbClr val="8F161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/>
          </a:p>
        </p:txBody>
      </p:sp>
      <p:sp>
        <p:nvSpPr>
          <p:cNvPr id="692" name="Google Shape;692;p62"/>
          <p:cNvSpPr txBox="1"/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4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Open Sans"/>
              <a:buNone/>
            </a:pPr>
            <a:r>
              <a:rPr b="1" lang="it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93" name="Google Shape;693;p62"/>
          <p:cNvSpPr/>
          <p:nvPr/>
        </p:nvSpPr>
        <p:spPr>
          <a:xfrm>
            <a:off x="593363" y="1871275"/>
            <a:ext cx="495300" cy="4962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4902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i="0" lang="it" sz="21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4" name="Google Shape;69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975" y="1172975"/>
            <a:ext cx="3487175" cy="35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